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85714" autoAdjust="0"/>
  </p:normalViewPr>
  <p:slideViewPr>
    <p:cSldViewPr snapToGrid="0">
      <p:cViewPr varScale="1">
        <p:scale>
          <a:sx n="109" d="100"/>
          <a:sy n="109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Gaelic and Welsh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Christian influence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Spread to North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7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talking about: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Judaism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Hinduism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Neopaganism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7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98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5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9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8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8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10/16/20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10/16/20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signupgenius.com/go/60b0e48afa929a2fd0-tarrant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7126" y="2678464"/>
            <a:ext cx="8832898" cy="3798420"/>
          </a:xfrm>
        </p:spPr>
        <p:txBody>
          <a:bodyPr anchor="t">
            <a:normAutofit/>
          </a:bodyPr>
          <a:lstStyle/>
          <a:p>
            <a:r>
              <a:rPr lang="en-US" sz="8000" dirty="0"/>
              <a:t>Key Club meeting</a:t>
            </a:r>
            <a:br>
              <a:rPr lang="en-US" sz="8000" dirty="0"/>
            </a:b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797125" y="1238250"/>
            <a:ext cx="8832899" cy="1143117"/>
          </a:xfrm>
        </p:spPr>
        <p:txBody>
          <a:bodyPr anchor="b">
            <a:normAutofit/>
          </a:bodyPr>
          <a:lstStyle/>
          <a:p>
            <a:r>
              <a:rPr lang="en-US" sz="3200" dirty="0"/>
              <a:t>10/16/20</a:t>
            </a:r>
            <a:endParaRPr sz="3200" dirty="0"/>
          </a:p>
        </p:txBody>
      </p:sp>
      <p:grpSp>
        <p:nvGrpSpPr>
          <p:cNvPr id="7" name="Graphic 7" descr="Pumpkin">
            <a:extLst>
              <a:ext uri="{FF2B5EF4-FFF2-40B4-BE49-F238E27FC236}">
                <a16:creationId xmlns:a16="http://schemas.microsoft.com/office/drawing/2014/main" id="{CBA6479D-D17F-424A-B804-E92342A5888A}"/>
              </a:ext>
            </a:extLst>
          </p:cNvPr>
          <p:cNvGrpSpPr>
            <a:grpSpLocks noChangeAspect="1"/>
          </p:cNvGrpSpPr>
          <p:nvPr/>
        </p:nvGrpSpPr>
        <p:grpSpPr>
          <a:xfrm>
            <a:off x="423836" y="99442"/>
            <a:ext cx="2296296" cy="1859893"/>
            <a:chOff x="-6560789" y="9888205"/>
            <a:chExt cx="4872352" cy="3946379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D358F6F-3102-B344-816B-42414FA8E421}"/>
                </a:ext>
              </a:extLst>
            </p:cNvPr>
            <p:cNvSpPr/>
            <p:nvPr/>
          </p:nvSpPr>
          <p:spPr>
            <a:xfrm>
              <a:off x="-4308879" y="9888205"/>
              <a:ext cx="914400" cy="1190625"/>
            </a:xfrm>
            <a:custGeom>
              <a:avLst/>
              <a:gdLst>
                <a:gd name="connsiteX0" fmla="*/ 186528 w 914400"/>
                <a:gd name="connsiteY0" fmla="*/ 1194235 h 1190625"/>
                <a:gd name="connsiteX1" fmla="*/ 0 w 914400"/>
                <a:gd name="connsiteY1" fmla="*/ 1007707 h 1190625"/>
                <a:gd name="connsiteX2" fmla="*/ 0 w 914400"/>
                <a:gd name="connsiteY2" fmla="*/ 728682 h 1190625"/>
                <a:gd name="connsiteX3" fmla="*/ 728691 w 914400"/>
                <a:gd name="connsiteY3" fmla="*/ 0 h 1190625"/>
                <a:gd name="connsiteX4" fmla="*/ 915219 w 914400"/>
                <a:gd name="connsiteY4" fmla="*/ 186528 h 1190625"/>
                <a:gd name="connsiteX5" fmla="*/ 728691 w 914400"/>
                <a:gd name="connsiteY5" fmla="*/ 373056 h 1190625"/>
                <a:gd name="connsiteX6" fmla="*/ 373056 w 914400"/>
                <a:gd name="connsiteY6" fmla="*/ 728682 h 1190625"/>
                <a:gd name="connsiteX7" fmla="*/ 373056 w 914400"/>
                <a:gd name="connsiteY7" fmla="*/ 1007707 h 1190625"/>
                <a:gd name="connsiteX8" fmla="*/ 186528 w 914400"/>
                <a:gd name="connsiteY8" fmla="*/ 1194235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400" h="1190625">
                  <a:moveTo>
                    <a:pt x="186528" y="1194235"/>
                  </a:moveTo>
                  <a:cubicBezTo>
                    <a:pt x="83515" y="1194235"/>
                    <a:pt x="0" y="1110720"/>
                    <a:pt x="0" y="1007707"/>
                  </a:cubicBezTo>
                  <a:lnTo>
                    <a:pt x="0" y="728682"/>
                  </a:lnTo>
                  <a:cubicBezTo>
                    <a:pt x="0" y="326888"/>
                    <a:pt x="326888" y="0"/>
                    <a:pt x="728691" y="0"/>
                  </a:cubicBezTo>
                  <a:cubicBezTo>
                    <a:pt x="831704" y="0"/>
                    <a:pt x="915219" y="83515"/>
                    <a:pt x="915219" y="186528"/>
                  </a:cubicBezTo>
                  <a:cubicBezTo>
                    <a:pt x="915219" y="289541"/>
                    <a:pt x="831704" y="373056"/>
                    <a:pt x="728691" y="373056"/>
                  </a:cubicBezTo>
                  <a:cubicBezTo>
                    <a:pt x="532590" y="373056"/>
                    <a:pt x="373056" y="532590"/>
                    <a:pt x="373056" y="728682"/>
                  </a:cubicBezTo>
                  <a:lnTo>
                    <a:pt x="373056" y="1007707"/>
                  </a:lnTo>
                  <a:cubicBezTo>
                    <a:pt x="373056" y="1110720"/>
                    <a:pt x="289541" y="1194235"/>
                    <a:pt x="186528" y="119423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aphic 7">
              <a:extLst>
                <a:ext uri="{FF2B5EF4-FFF2-40B4-BE49-F238E27FC236}">
                  <a16:creationId xmlns:a16="http://schemas.microsoft.com/office/drawing/2014/main" id="{7862500B-42F4-874F-8B2E-DA8F26271A6B}"/>
                </a:ext>
              </a:extLst>
            </p:cNvPr>
            <p:cNvGrpSpPr/>
            <p:nvPr/>
          </p:nvGrpSpPr>
          <p:grpSpPr>
            <a:xfrm>
              <a:off x="-6560789" y="10748484"/>
              <a:ext cx="4872352" cy="3086100"/>
              <a:chOff x="-6560789" y="10748484"/>
              <a:chExt cx="4872352" cy="3086100"/>
            </a:xfrm>
            <a:solidFill>
              <a:srgbClr val="FF671B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E34FED5-C435-444E-9B88-4826E6387AB4}"/>
                  </a:ext>
                </a:extLst>
              </p:cNvPr>
              <p:cNvSpPr/>
              <p:nvPr/>
            </p:nvSpPr>
            <p:spPr>
              <a:xfrm>
                <a:off x="-6560789" y="10748484"/>
                <a:ext cx="3286125" cy="3086100"/>
              </a:xfrm>
              <a:custGeom>
                <a:avLst/>
                <a:gdLst>
                  <a:gd name="connsiteX0" fmla="*/ 3290545 w 3286125"/>
                  <a:gd name="connsiteY0" fmla="*/ 1543593 h 3086100"/>
                  <a:gd name="connsiteX1" fmla="*/ 1645272 w 3286125"/>
                  <a:gd name="connsiteY1" fmla="*/ 3087186 h 3086100"/>
                  <a:gd name="connsiteX2" fmla="*/ 0 w 3286125"/>
                  <a:gd name="connsiteY2" fmla="*/ 1543593 h 3086100"/>
                  <a:gd name="connsiteX3" fmla="*/ 1645272 w 3286125"/>
                  <a:gd name="connsiteY3" fmla="*/ 0 h 3086100"/>
                  <a:gd name="connsiteX4" fmla="*/ 3290545 w 3286125"/>
                  <a:gd name="connsiteY4" fmla="*/ 1543593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25" h="3086100">
                    <a:moveTo>
                      <a:pt x="3290545" y="1543593"/>
                    </a:moveTo>
                    <a:cubicBezTo>
                      <a:pt x="3290545" y="2396096"/>
                      <a:pt x="2553931" y="3087186"/>
                      <a:pt x="1645272" y="3087186"/>
                    </a:cubicBezTo>
                    <a:cubicBezTo>
                      <a:pt x="736613" y="3087186"/>
                      <a:pt x="0" y="2396096"/>
                      <a:pt x="0" y="1543593"/>
                    </a:cubicBezTo>
                    <a:cubicBezTo>
                      <a:pt x="0" y="691090"/>
                      <a:pt x="736613" y="0"/>
                      <a:pt x="1645272" y="0"/>
                    </a:cubicBezTo>
                    <a:cubicBezTo>
                      <a:pt x="2553931" y="0"/>
                      <a:pt x="3290545" y="691090"/>
                      <a:pt x="3290545" y="154359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9B004B2-B1F0-A348-81E6-EF049A5121D6}"/>
                  </a:ext>
                </a:extLst>
              </p:cNvPr>
              <p:cNvSpPr/>
              <p:nvPr/>
            </p:nvSpPr>
            <p:spPr>
              <a:xfrm>
                <a:off x="-4974562" y="10748484"/>
                <a:ext cx="3286125" cy="3086100"/>
              </a:xfrm>
              <a:custGeom>
                <a:avLst/>
                <a:gdLst>
                  <a:gd name="connsiteX0" fmla="*/ 3290545 w 3286125"/>
                  <a:gd name="connsiteY0" fmla="*/ 1543593 h 3086100"/>
                  <a:gd name="connsiteX1" fmla="*/ 1645273 w 3286125"/>
                  <a:gd name="connsiteY1" fmla="*/ 3087186 h 3086100"/>
                  <a:gd name="connsiteX2" fmla="*/ 0 w 3286125"/>
                  <a:gd name="connsiteY2" fmla="*/ 1543593 h 3086100"/>
                  <a:gd name="connsiteX3" fmla="*/ 1645273 w 3286125"/>
                  <a:gd name="connsiteY3" fmla="*/ 0 h 3086100"/>
                  <a:gd name="connsiteX4" fmla="*/ 3290545 w 3286125"/>
                  <a:gd name="connsiteY4" fmla="*/ 1543593 h 308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6125" h="3086100">
                    <a:moveTo>
                      <a:pt x="3290545" y="1543593"/>
                    </a:moveTo>
                    <a:cubicBezTo>
                      <a:pt x="3290545" y="2396096"/>
                      <a:pt x="2553931" y="3087186"/>
                      <a:pt x="1645273" y="3087186"/>
                    </a:cubicBezTo>
                    <a:cubicBezTo>
                      <a:pt x="736614" y="3087186"/>
                      <a:pt x="0" y="2396096"/>
                      <a:pt x="0" y="1543593"/>
                    </a:cubicBezTo>
                    <a:cubicBezTo>
                      <a:pt x="0" y="691090"/>
                      <a:pt x="736614" y="0"/>
                      <a:pt x="1645273" y="0"/>
                    </a:cubicBezTo>
                    <a:cubicBezTo>
                      <a:pt x="2553931" y="0"/>
                      <a:pt x="3290545" y="691090"/>
                      <a:pt x="3290545" y="154359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3064B1E-1C07-1D42-81A1-ABBF77E24BD2}"/>
                </a:ext>
              </a:extLst>
            </p:cNvPr>
            <p:cNvSpPr/>
            <p:nvPr/>
          </p:nvSpPr>
          <p:spPr>
            <a:xfrm>
              <a:off x="-5767576" y="10748484"/>
              <a:ext cx="3286125" cy="3086100"/>
            </a:xfrm>
            <a:custGeom>
              <a:avLst/>
              <a:gdLst>
                <a:gd name="connsiteX0" fmla="*/ 3290545 w 3286125"/>
                <a:gd name="connsiteY0" fmla="*/ 1543593 h 3086100"/>
                <a:gd name="connsiteX1" fmla="*/ 1645272 w 3286125"/>
                <a:gd name="connsiteY1" fmla="*/ 3087186 h 3086100"/>
                <a:gd name="connsiteX2" fmla="*/ 0 w 3286125"/>
                <a:gd name="connsiteY2" fmla="*/ 1543593 h 3086100"/>
                <a:gd name="connsiteX3" fmla="*/ 1645272 w 3286125"/>
                <a:gd name="connsiteY3" fmla="*/ 0 h 3086100"/>
                <a:gd name="connsiteX4" fmla="*/ 3290545 w 3286125"/>
                <a:gd name="connsiteY4" fmla="*/ 1543593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3086100">
                  <a:moveTo>
                    <a:pt x="3290545" y="1543593"/>
                  </a:moveTo>
                  <a:cubicBezTo>
                    <a:pt x="3290545" y="2396096"/>
                    <a:pt x="2553931" y="3087186"/>
                    <a:pt x="1645272" y="3087186"/>
                  </a:cubicBezTo>
                  <a:cubicBezTo>
                    <a:pt x="736614" y="3087186"/>
                    <a:pt x="0" y="2396096"/>
                    <a:pt x="0" y="1543593"/>
                  </a:cubicBezTo>
                  <a:cubicBezTo>
                    <a:pt x="0" y="691090"/>
                    <a:pt x="736614" y="0"/>
                    <a:pt x="1645272" y="0"/>
                  </a:cubicBezTo>
                  <a:cubicBezTo>
                    <a:pt x="2553931" y="0"/>
                    <a:pt x="3290545" y="691090"/>
                    <a:pt x="3290545" y="15435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F568405-216A-4842-976D-4A137F0EFE29}"/>
                </a:ext>
              </a:extLst>
            </p:cNvPr>
            <p:cNvSpPr/>
            <p:nvPr/>
          </p:nvSpPr>
          <p:spPr>
            <a:xfrm>
              <a:off x="-5409211" y="11452905"/>
              <a:ext cx="666750" cy="590550"/>
            </a:xfrm>
            <a:custGeom>
              <a:avLst/>
              <a:gdLst>
                <a:gd name="connsiteX0" fmla="*/ 70966 w 666750"/>
                <a:gd name="connsiteY0" fmla="*/ 599504 h 590550"/>
                <a:gd name="connsiteX1" fmla="*/ 13492 w 666750"/>
                <a:gd name="connsiteY1" fmla="*/ 499958 h 590550"/>
                <a:gd name="connsiteX2" fmla="*/ 278430 w 666750"/>
                <a:gd name="connsiteY2" fmla="*/ 41062 h 590550"/>
                <a:gd name="connsiteX3" fmla="*/ 393377 w 666750"/>
                <a:gd name="connsiteY3" fmla="*/ 41062 h 590550"/>
                <a:gd name="connsiteX4" fmla="*/ 658315 w 666750"/>
                <a:gd name="connsiteY4" fmla="*/ 499958 h 590550"/>
                <a:gd name="connsiteX5" fmla="*/ 600832 w 666750"/>
                <a:gd name="connsiteY5" fmla="*/ 599504 h 590550"/>
                <a:gd name="connsiteX6" fmla="*/ 70966 w 666750"/>
                <a:gd name="connsiteY6" fmla="*/ 59950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590550">
                  <a:moveTo>
                    <a:pt x="70966" y="599504"/>
                  </a:moveTo>
                  <a:cubicBezTo>
                    <a:pt x="7748" y="599504"/>
                    <a:pt x="-18122" y="554717"/>
                    <a:pt x="13492" y="499958"/>
                  </a:cubicBezTo>
                  <a:lnTo>
                    <a:pt x="278430" y="41062"/>
                  </a:lnTo>
                  <a:cubicBezTo>
                    <a:pt x="310043" y="-13687"/>
                    <a:pt x="361773" y="-13687"/>
                    <a:pt x="393377" y="41062"/>
                  </a:cubicBezTo>
                  <a:lnTo>
                    <a:pt x="658315" y="499958"/>
                  </a:lnTo>
                  <a:cubicBezTo>
                    <a:pt x="689919" y="554707"/>
                    <a:pt x="664059" y="599504"/>
                    <a:pt x="600832" y="599504"/>
                  </a:cubicBezTo>
                  <a:lnTo>
                    <a:pt x="70966" y="5995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C961C3F-A912-FA49-8576-47005B1DF599}"/>
                </a:ext>
              </a:extLst>
            </p:cNvPr>
            <p:cNvSpPr/>
            <p:nvPr/>
          </p:nvSpPr>
          <p:spPr>
            <a:xfrm>
              <a:off x="-3507369" y="11452905"/>
              <a:ext cx="666750" cy="590550"/>
            </a:xfrm>
            <a:custGeom>
              <a:avLst/>
              <a:gdLst>
                <a:gd name="connsiteX0" fmla="*/ 600837 w 666750"/>
                <a:gd name="connsiteY0" fmla="*/ 599504 h 590550"/>
                <a:gd name="connsiteX1" fmla="*/ 658311 w 666750"/>
                <a:gd name="connsiteY1" fmla="*/ 499958 h 590550"/>
                <a:gd name="connsiteX2" fmla="*/ 393373 w 666750"/>
                <a:gd name="connsiteY2" fmla="*/ 41062 h 590550"/>
                <a:gd name="connsiteX3" fmla="*/ 278425 w 666750"/>
                <a:gd name="connsiteY3" fmla="*/ 41062 h 590550"/>
                <a:gd name="connsiteX4" fmla="*/ 13487 w 666750"/>
                <a:gd name="connsiteY4" fmla="*/ 499958 h 590550"/>
                <a:gd name="connsiteX5" fmla="*/ 70971 w 666750"/>
                <a:gd name="connsiteY5" fmla="*/ 599504 h 590550"/>
                <a:gd name="connsiteX6" fmla="*/ 600837 w 666750"/>
                <a:gd name="connsiteY6" fmla="*/ 59950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0" h="590550">
                  <a:moveTo>
                    <a:pt x="600837" y="599504"/>
                  </a:moveTo>
                  <a:cubicBezTo>
                    <a:pt x="664055" y="599504"/>
                    <a:pt x="689925" y="554717"/>
                    <a:pt x="658311" y="499958"/>
                  </a:cubicBezTo>
                  <a:lnTo>
                    <a:pt x="393373" y="41062"/>
                  </a:lnTo>
                  <a:cubicBezTo>
                    <a:pt x="361760" y="-13687"/>
                    <a:pt x="310029" y="-13687"/>
                    <a:pt x="278425" y="41062"/>
                  </a:cubicBezTo>
                  <a:lnTo>
                    <a:pt x="13487" y="499958"/>
                  </a:lnTo>
                  <a:cubicBezTo>
                    <a:pt x="-18117" y="554707"/>
                    <a:pt x="7744" y="599504"/>
                    <a:pt x="70971" y="599504"/>
                  </a:cubicBezTo>
                  <a:lnTo>
                    <a:pt x="600837" y="59950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80EC87-AE8A-FE46-A989-521EFEB2ADF5}"/>
                </a:ext>
              </a:extLst>
            </p:cNvPr>
            <p:cNvSpPr/>
            <p:nvPr/>
          </p:nvSpPr>
          <p:spPr>
            <a:xfrm>
              <a:off x="-5070104" y="12292038"/>
              <a:ext cx="1885950" cy="942975"/>
            </a:xfrm>
            <a:custGeom>
              <a:avLst/>
              <a:gdLst>
                <a:gd name="connsiteX0" fmla="*/ 1818586 w 1885950"/>
                <a:gd name="connsiteY0" fmla="*/ 0 h 942975"/>
                <a:gd name="connsiteX1" fmla="*/ 1633582 w 1885950"/>
                <a:gd name="connsiteY1" fmla="*/ 0 h 942975"/>
                <a:gd name="connsiteX2" fmla="*/ 1633582 w 1885950"/>
                <a:gd name="connsiteY2" fmla="*/ 167011 h 942975"/>
                <a:gd name="connsiteX3" fmla="*/ 1576108 w 1885950"/>
                <a:gd name="connsiteY3" fmla="*/ 224494 h 942975"/>
                <a:gd name="connsiteX4" fmla="*/ 1407534 w 1885950"/>
                <a:gd name="connsiteY4" fmla="*/ 224494 h 942975"/>
                <a:gd name="connsiteX5" fmla="*/ 1350060 w 1885950"/>
                <a:gd name="connsiteY5" fmla="*/ 167011 h 942975"/>
                <a:gd name="connsiteX6" fmla="*/ 1350060 w 1885950"/>
                <a:gd name="connsiteY6" fmla="*/ 0 h 942975"/>
                <a:gd name="connsiteX7" fmla="*/ 1089523 w 1885950"/>
                <a:gd name="connsiteY7" fmla="*/ 0 h 942975"/>
                <a:gd name="connsiteX8" fmla="*/ 1089523 w 1885950"/>
                <a:gd name="connsiteY8" fmla="*/ 167011 h 942975"/>
                <a:gd name="connsiteX9" fmla="*/ 1032049 w 1885950"/>
                <a:gd name="connsiteY9" fmla="*/ 224494 h 942975"/>
                <a:gd name="connsiteX10" fmla="*/ 863476 w 1885950"/>
                <a:gd name="connsiteY10" fmla="*/ 224494 h 942975"/>
                <a:gd name="connsiteX11" fmla="*/ 806002 w 1885950"/>
                <a:gd name="connsiteY11" fmla="*/ 167011 h 942975"/>
                <a:gd name="connsiteX12" fmla="*/ 806002 w 1885950"/>
                <a:gd name="connsiteY12" fmla="*/ 0 h 942975"/>
                <a:gd name="connsiteX13" fmla="*/ 545436 w 1885950"/>
                <a:gd name="connsiteY13" fmla="*/ 0 h 942975"/>
                <a:gd name="connsiteX14" fmla="*/ 545436 w 1885950"/>
                <a:gd name="connsiteY14" fmla="*/ 167011 h 942975"/>
                <a:gd name="connsiteX15" fmla="*/ 487962 w 1885950"/>
                <a:gd name="connsiteY15" fmla="*/ 224494 h 942975"/>
                <a:gd name="connsiteX16" fmla="*/ 319389 w 1885950"/>
                <a:gd name="connsiteY16" fmla="*/ 224494 h 942975"/>
                <a:gd name="connsiteX17" fmla="*/ 261905 w 1885950"/>
                <a:gd name="connsiteY17" fmla="*/ 167011 h 942975"/>
                <a:gd name="connsiteX18" fmla="*/ 261905 w 1885950"/>
                <a:gd name="connsiteY18" fmla="*/ 0 h 942975"/>
                <a:gd name="connsiteX19" fmla="*/ 76911 w 1885950"/>
                <a:gd name="connsiteY19" fmla="*/ 0 h 942975"/>
                <a:gd name="connsiteX20" fmla="*/ 292 w 1885950"/>
                <a:gd name="connsiteY20" fmla="*/ 81886 h 942975"/>
                <a:gd name="connsiteX21" fmla="*/ 533930 w 1885950"/>
                <a:gd name="connsiteY21" fmla="*/ 856136 h 942975"/>
                <a:gd name="connsiteX22" fmla="*/ 533930 w 1885950"/>
                <a:gd name="connsiteY22" fmla="*/ 776221 h 942975"/>
                <a:gd name="connsiteX23" fmla="*/ 591404 w 1885950"/>
                <a:gd name="connsiteY23" fmla="*/ 718747 h 942975"/>
                <a:gd name="connsiteX24" fmla="*/ 759977 w 1885950"/>
                <a:gd name="connsiteY24" fmla="*/ 718747 h 942975"/>
                <a:gd name="connsiteX25" fmla="*/ 817451 w 1885950"/>
                <a:gd name="connsiteY25" fmla="*/ 776221 h 942975"/>
                <a:gd name="connsiteX26" fmla="*/ 817451 w 1885950"/>
                <a:gd name="connsiteY26" fmla="*/ 941946 h 942975"/>
                <a:gd name="connsiteX27" fmla="*/ 947725 w 1885950"/>
                <a:gd name="connsiteY27" fmla="*/ 950938 h 942975"/>
                <a:gd name="connsiteX28" fmla="*/ 1078007 w 1885950"/>
                <a:gd name="connsiteY28" fmla="*/ 941946 h 942975"/>
                <a:gd name="connsiteX29" fmla="*/ 1078007 w 1885950"/>
                <a:gd name="connsiteY29" fmla="*/ 776211 h 942975"/>
                <a:gd name="connsiteX30" fmla="*/ 1135481 w 1885950"/>
                <a:gd name="connsiteY30" fmla="*/ 718737 h 942975"/>
                <a:gd name="connsiteX31" fmla="*/ 1304055 w 1885950"/>
                <a:gd name="connsiteY31" fmla="*/ 718737 h 942975"/>
                <a:gd name="connsiteX32" fmla="*/ 1361529 w 1885950"/>
                <a:gd name="connsiteY32" fmla="*/ 776211 h 942975"/>
                <a:gd name="connsiteX33" fmla="*/ 1361529 w 1885950"/>
                <a:gd name="connsiteY33" fmla="*/ 856126 h 942975"/>
                <a:gd name="connsiteX34" fmla="*/ 1895167 w 1885950"/>
                <a:gd name="connsiteY34" fmla="*/ 81877 h 942975"/>
                <a:gd name="connsiteX35" fmla="*/ 1818586 w 1885950"/>
                <a:gd name="connsiteY35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85950" h="942975">
                  <a:moveTo>
                    <a:pt x="1818586" y="0"/>
                  </a:moveTo>
                  <a:lnTo>
                    <a:pt x="1633582" y="0"/>
                  </a:lnTo>
                  <a:lnTo>
                    <a:pt x="1633582" y="167011"/>
                  </a:lnTo>
                  <a:cubicBezTo>
                    <a:pt x="1633582" y="198625"/>
                    <a:pt x="1607721" y="224494"/>
                    <a:pt x="1576108" y="224494"/>
                  </a:cubicBezTo>
                  <a:lnTo>
                    <a:pt x="1407534" y="224494"/>
                  </a:lnTo>
                  <a:cubicBezTo>
                    <a:pt x="1375930" y="224494"/>
                    <a:pt x="1350060" y="198625"/>
                    <a:pt x="1350060" y="167011"/>
                  </a:cubicBezTo>
                  <a:lnTo>
                    <a:pt x="1350060" y="0"/>
                  </a:lnTo>
                  <a:lnTo>
                    <a:pt x="1089523" y="0"/>
                  </a:lnTo>
                  <a:lnTo>
                    <a:pt x="1089523" y="167011"/>
                  </a:lnTo>
                  <a:cubicBezTo>
                    <a:pt x="1089523" y="198625"/>
                    <a:pt x="1063653" y="224494"/>
                    <a:pt x="1032049" y="224494"/>
                  </a:cubicBezTo>
                  <a:lnTo>
                    <a:pt x="863476" y="224494"/>
                  </a:lnTo>
                  <a:cubicBezTo>
                    <a:pt x="831862" y="224494"/>
                    <a:pt x="806002" y="198625"/>
                    <a:pt x="806002" y="167011"/>
                  </a:cubicBezTo>
                  <a:lnTo>
                    <a:pt x="806002" y="0"/>
                  </a:lnTo>
                  <a:lnTo>
                    <a:pt x="545436" y="0"/>
                  </a:lnTo>
                  <a:lnTo>
                    <a:pt x="545436" y="167011"/>
                  </a:lnTo>
                  <a:cubicBezTo>
                    <a:pt x="545436" y="198625"/>
                    <a:pt x="519576" y="224494"/>
                    <a:pt x="487962" y="224494"/>
                  </a:cubicBezTo>
                  <a:lnTo>
                    <a:pt x="319389" y="224494"/>
                  </a:lnTo>
                  <a:cubicBezTo>
                    <a:pt x="287775" y="224494"/>
                    <a:pt x="261905" y="198625"/>
                    <a:pt x="261905" y="167011"/>
                  </a:cubicBezTo>
                  <a:lnTo>
                    <a:pt x="261905" y="0"/>
                  </a:lnTo>
                  <a:lnTo>
                    <a:pt x="76911" y="0"/>
                  </a:lnTo>
                  <a:cubicBezTo>
                    <a:pt x="8064" y="0"/>
                    <a:pt x="-2013" y="54892"/>
                    <a:pt x="292" y="81886"/>
                  </a:cubicBezTo>
                  <a:cubicBezTo>
                    <a:pt x="29419" y="423586"/>
                    <a:pt x="239369" y="713508"/>
                    <a:pt x="533930" y="856136"/>
                  </a:cubicBezTo>
                  <a:lnTo>
                    <a:pt x="533930" y="776221"/>
                  </a:lnTo>
                  <a:cubicBezTo>
                    <a:pt x="533930" y="744617"/>
                    <a:pt x="559800" y="718747"/>
                    <a:pt x="591404" y="718747"/>
                  </a:cubicBezTo>
                  <a:lnTo>
                    <a:pt x="759977" y="718747"/>
                  </a:lnTo>
                  <a:cubicBezTo>
                    <a:pt x="791591" y="718747"/>
                    <a:pt x="817451" y="744617"/>
                    <a:pt x="817451" y="776221"/>
                  </a:cubicBezTo>
                  <a:lnTo>
                    <a:pt x="817451" y="941946"/>
                  </a:lnTo>
                  <a:cubicBezTo>
                    <a:pt x="860066" y="947785"/>
                    <a:pt x="903519" y="950938"/>
                    <a:pt x="947725" y="950938"/>
                  </a:cubicBezTo>
                  <a:cubicBezTo>
                    <a:pt x="991940" y="950938"/>
                    <a:pt x="1035392" y="947785"/>
                    <a:pt x="1078007" y="941946"/>
                  </a:cubicBezTo>
                  <a:lnTo>
                    <a:pt x="1078007" y="776211"/>
                  </a:lnTo>
                  <a:cubicBezTo>
                    <a:pt x="1078007" y="744607"/>
                    <a:pt x="1103868" y="718737"/>
                    <a:pt x="1135481" y="718737"/>
                  </a:cubicBezTo>
                  <a:lnTo>
                    <a:pt x="1304055" y="718737"/>
                  </a:lnTo>
                  <a:cubicBezTo>
                    <a:pt x="1335668" y="718737"/>
                    <a:pt x="1361529" y="744607"/>
                    <a:pt x="1361529" y="776211"/>
                  </a:cubicBezTo>
                  <a:lnTo>
                    <a:pt x="1361529" y="856126"/>
                  </a:lnTo>
                  <a:cubicBezTo>
                    <a:pt x="1656080" y="713499"/>
                    <a:pt x="1866020" y="423576"/>
                    <a:pt x="1895167" y="81877"/>
                  </a:cubicBezTo>
                  <a:cubicBezTo>
                    <a:pt x="1897500" y="54892"/>
                    <a:pt x="1887432" y="0"/>
                    <a:pt x="181858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72740BF-3CE7-BE46-A7CA-DD81E76799E8}"/>
                </a:ext>
              </a:extLst>
            </p:cNvPr>
            <p:cNvSpPr/>
            <p:nvPr/>
          </p:nvSpPr>
          <p:spPr>
            <a:xfrm>
              <a:off x="-2392973" y="11661045"/>
              <a:ext cx="161925" cy="161925"/>
            </a:xfrm>
            <a:custGeom>
              <a:avLst/>
              <a:gdLst>
                <a:gd name="connsiteX0" fmla="*/ 162097 w 161925"/>
                <a:gd name="connsiteY0" fmla="*/ 81048 h 161925"/>
                <a:gd name="connsiteX1" fmla="*/ 81048 w 161925"/>
                <a:gd name="connsiteY1" fmla="*/ 162096 h 161925"/>
                <a:gd name="connsiteX2" fmla="*/ 0 w 161925"/>
                <a:gd name="connsiteY2" fmla="*/ 81048 h 161925"/>
                <a:gd name="connsiteX3" fmla="*/ 81048 w 161925"/>
                <a:gd name="connsiteY3" fmla="*/ 0 h 161925"/>
                <a:gd name="connsiteX4" fmla="*/ 162097 w 161925"/>
                <a:gd name="connsiteY4" fmla="*/ 810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2097" y="81048"/>
                  </a:moveTo>
                  <a:cubicBezTo>
                    <a:pt x="162097" y="125810"/>
                    <a:pt x="125810" y="162096"/>
                    <a:pt x="81048" y="162096"/>
                  </a:cubicBezTo>
                  <a:cubicBezTo>
                    <a:pt x="36287" y="162096"/>
                    <a:pt x="0" y="125810"/>
                    <a:pt x="0" y="81048"/>
                  </a:cubicBezTo>
                  <a:cubicBezTo>
                    <a:pt x="0" y="36287"/>
                    <a:pt x="36287" y="0"/>
                    <a:pt x="81048" y="0"/>
                  </a:cubicBezTo>
                  <a:cubicBezTo>
                    <a:pt x="125810" y="0"/>
                    <a:pt x="162097" y="36287"/>
                    <a:pt x="162097" y="810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4FAB38-8A4D-E04D-A67C-6FC572074F8F}"/>
                </a:ext>
              </a:extLst>
            </p:cNvPr>
            <p:cNvSpPr/>
            <p:nvPr/>
          </p:nvSpPr>
          <p:spPr>
            <a:xfrm>
              <a:off x="-2299180" y="11438808"/>
              <a:ext cx="161925" cy="161925"/>
            </a:xfrm>
            <a:custGeom>
              <a:avLst/>
              <a:gdLst>
                <a:gd name="connsiteX0" fmla="*/ 162096 w 161925"/>
                <a:gd name="connsiteY0" fmla="*/ 81048 h 161925"/>
                <a:gd name="connsiteX1" fmla="*/ 81048 w 161925"/>
                <a:gd name="connsiteY1" fmla="*/ 162096 h 161925"/>
                <a:gd name="connsiteX2" fmla="*/ 0 w 161925"/>
                <a:gd name="connsiteY2" fmla="*/ 81048 h 161925"/>
                <a:gd name="connsiteX3" fmla="*/ 81048 w 161925"/>
                <a:gd name="connsiteY3" fmla="*/ 0 h 161925"/>
                <a:gd name="connsiteX4" fmla="*/ 162096 w 161925"/>
                <a:gd name="connsiteY4" fmla="*/ 810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2096" y="81048"/>
                  </a:moveTo>
                  <a:cubicBezTo>
                    <a:pt x="162096" y="125810"/>
                    <a:pt x="125810" y="162096"/>
                    <a:pt x="81048" y="162096"/>
                  </a:cubicBezTo>
                  <a:cubicBezTo>
                    <a:pt x="36286" y="162096"/>
                    <a:pt x="0" y="125810"/>
                    <a:pt x="0" y="81048"/>
                  </a:cubicBezTo>
                  <a:cubicBezTo>
                    <a:pt x="0" y="36287"/>
                    <a:pt x="36286" y="0"/>
                    <a:pt x="81048" y="0"/>
                  </a:cubicBezTo>
                  <a:cubicBezTo>
                    <a:pt x="125810" y="0"/>
                    <a:pt x="162096" y="36287"/>
                    <a:pt x="162096" y="810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0286983-BA74-2F42-BA27-DDD62B09A53F}"/>
                </a:ext>
              </a:extLst>
            </p:cNvPr>
            <p:cNvSpPr/>
            <p:nvPr/>
          </p:nvSpPr>
          <p:spPr>
            <a:xfrm>
              <a:off x="-2130559" y="11726701"/>
              <a:ext cx="161925" cy="161925"/>
            </a:xfrm>
            <a:custGeom>
              <a:avLst/>
              <a:gdLst>
                <a:gd name="connsiteX0" fmla="*/ 162096 w 161925"/>
                <a:gd name="connsiteY0" fmla="*/ 81048 h 161925"/>
                <a:gd name="connsiteX1" fmla="*/ 81048 w 161925"/>
                <a:gd name="connsiteY1" fmla="*/ 162096 h 161925"/>
                <a:gd name="connsiteX2" fmla="*/ 0 w 161925"/>
                <a:gd name="connsiteY2" fmla="*/ 81048 h 161925"/>
                <a:gd name="connsiteX3" fmla="*/ 81048 w 161925"/>
                <a:gd name="connsiteY3" fmla="*/ 0 h 161925"/>
                <a:gd name="connsiteX4" fmla="*/ 162096 w 161925"/>
                <a:gd name="connsiteY4" fmla="*/ 810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2096" y="81048"/>
                  </a:moveTo>
                  <a:cubicBezTo>
                    <a:pt x="162096" y="125810"/>
                    <a:pt x="125810" y="162096"/>
                    <a:pt x="81048" y="162096"/>
                  </a:cubicBezTo>
                  <a:cubicBezTo>
                    <a:pt x="36286" y="162096"/>
                    <a:pt x="0" y="125810"/>
                    <a:pt x="0" y="81048"/>
                  </a:cubicBezTo>
                  <a:cubicBezTo>
                    <a:pt x="0" y="36286"/>
                    <a:pt x="36286" y="0"/>
                    <a:pt x="81048" y="0"/>
                  </a:cubicBezTo>
                  <a:cubicBezTo>
                    <a:pt x="125810" y="0"/>
                    <a:pt x="162096" y="36286"/>
                    <a:pt x="162096" y="810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49411C-6080-6A46-A4A7-ACF4E0A54408}"/>
                </a:ext>
              </a:extLst>
            </p:cNvPr>
            <p:cNvSpPr/>
            <p:nvPr/>
          </p:nvSpPr>
          <p:spPr>
            <a:xfrm>
              <a:off x="-2642385" y="13282229"/>
              <a:ext cx="161925" cy="161925"/>
            </a:xfrm>
            <a:custGeom>
              <a:avLst/>
              <a:gdLst>
                <a:gd name="connsiteX0" fmla="*/ 162096 w 161925"/>
                <a:gd name="connsiteY0" fmla="*/ 81048 h 161925"/>
                <a:gd name="connsiteX1" fmla="*/ 81048 w 161925"/>
                <a:gd name="connsiteY1" fmla="*/ 162096 h 161925"/>
                <a:gd name="connsiteX2" fmla="*/ 0 w 161925"/>
                <a:gd name="connsiteY2" fmla="*/ 81048 h 161925"/>
                <a:gd name="connsiteX3" fmla="*/ 81048 w 161925"/>
                <a:gd name="connsiteY3" fmla="*/ 0 h 161925"/>
                <a:gd name="connsiteX4" fmla="*/ 162096 w 161925"/>
                <a:gd name="connsiteY4" fmla="*/ 810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2096" y="81048"/>
                  </a:moveTo>
                  <a:cubicBezTo>
                    <a:pt x="162096" y="125810"/>
                    <a:pt x="125810" y="162096"/>
                    <a:pt x="81048" y="162096"/>
                  </a:cubicBezTo>
                  <a:cubicBezTo>
                    <a:pt x="36286" y="162096"/>
                    <a:pt x="0" y="125810"/>
                    <a:pt x="0" y="81048"/>
                  </a:cubicBezTo>
                  <a:cubicBezTo>
                    <a:pt x="0" y="36286"/>
                    <a:pt x="36286" y="0"/>
                    <a:pt x="81048" y="0"/>
                  </a:cubicBezTo>
                  <a:cubicBezTo>
                    <a:pt x="125810" y="0"/>
                    <a:pt x="162096" y="36286"/>
                    <a:pt x="162096" y="810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B62949-5B97-B64E-9C58-978742205C3F}"/>
                </a:ext>
              </a:extLst>
            </p:cNvPr>
            <p:cNvSpPr/>
            <p:nvPr/>
          </p:nvSpPr>
          <p:spPr>
            <a:xfrm>
              <a:off x="-6214955" y="12860252"/>
              <a:ext cx="161925" cy="161925"/>
            </a:xfrm>
            <a:custGeom>
              <a:avLst/>
              <a:gdLst>
                <a:gd name="connsiteX0" fmla="*/ 162096 w 161925"/>
                <a:gd name="connsiteY0" fmla="*/ 81048 h 161925"/>
                <a:gd name="connsiteX1" fmla="*/ 81048 w 161925"/>
                <a:gd name="connsiteY1" fmla="*/ 162096 h 161925"/>
                <a:gd name="connsiteX2" fmla="*/ 0 w 161925"/>
                <a:gd name="connsiteY2" fmla="*/ 81048 h 161925"/>
                <a:gd name="connsiteX3" fmla="*/ 81048 w 161925"/>
                <a:gd name="connsiteY3" fmla="*/ 0 h 161925"/>
                <a:gd name="connsiteX4" fmla="*/ 162096 w 161925"/>
                <a:gd name="connsiteY4" fmla="*/ 810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2096" y="81048"/>
                  </a:moveTo>
                  <a:cubicBezTo>
                    <a:pt x="162096" y="125810"/>
                    <a:pt x="125810" y="162096"/>
                    <a:pt x="81048" y="162096"/>
                  </a:cubicBezTo>
                  <a:cubicBezTo>
                    <a:pt x="36287" y="162096"/>
                    <a:pt x="0" y="125810"/>
                    <a:pt x="0" y="81048"/>
                  </a:cubicBezTo>
                  <a:cubicBezTo>
                    <a:pt x="0" y="36286"/>
                    <a:pt x="36287" y="0"/>
                    <a:pt x="81048" y="0"/>
                  </a:cubicBezTo>
                  <a:cubicBezTo>
                    <a:pt x="125810" y="0"/>
                    <a:pt x="162096" y="36286"/>
                    <a:pt x="162096" y="810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96CAE6-B281-A844-AF8D-E36965A2EEBD}"/>
                </a:ext>
              </a:extLst>
            </p:cNvPr>
            <p:cNvSpPr/>
            <p:nvPr/>
          </p:nvSpPr>
          <p:spPr>
            <a:xfrm>
              <a:off x="-5944550" y="13017358"/>
              <a:ext cx="161925" cy="161925"/>
            </a:xfrm>
            <a:custGeom>
              <a:avLst/>
              <a:gdLst>
                <a:gd name="connsiteX0" fmla="*/ 162096 w 161925"/>
                <a:gd name="connsiteY0" fmla="*/ 81048 h 161925"/>
                <a:gd name="connsiteX1" fmla="*/ 81048 w 161925"/>
                <a:gd name="connsiteY1" fmla="*/ 162097 h 161925"/>
                <a:gd name="connsiteX2" fmla="*/ 0 w 161925"/>
                <a:gd name="connsiteY2" fmla="*/ 81048 h 161925"/>
                <a:gd name="connsiteX3" fmla="*/ 81048 w 161925"/>
                <a:gd name="connsiteY3" fmla="*/ 0 h 161925"/>
                <a:gd name="connsiteX4" fmla="*/ 162096 w 161925"/>
                <a:gd name="connsiteY4" fmla="*/ 8104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2096" y="81048"/>
                  </a:moveTo>
                  <a:cubicBezTo>
                    <a:pt x="162096" y="125810"/>
                    <a:pt x="125810" y="162097"/>
                    <a:pt x="81048" y="162097"/>
                  </a:cubicBezTo>
                  <a:cubicBezTo>
                    <a:pt x="36286" y="162097"/>
                    <a:pt x="0" y="125810"/>
                    <a:pt x="0" y="81048"/>
                  </a:cubicBezTo>
                  <a:cubicBezTo>
                    <a:pt x="0" y="36286"/>
                    <a:pt x="36286" y="0"/>
                    <a:pt x="81048" y="0"/>
                  </a:cubicBezTo>
                  <a:cubicBezTo>
                    <a:pt x="125810" y="0"/>
                    <a:pt x="162096" y="36286"/>
                    <a:pt x="162096" y="81048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4" name="Graphic 13" descr="Frankenstein">
            <a:extLst>
              <a:ext uri="{FF2B5EF4-FFF2-40B4-BE49-F238E27FC236}">
                <a16:creationId xmlns:a16="http://schemas.microsoft.com/office/drawing/2014/main" id="{58B1815C-82AB-B447-B1D7-8E298F40047E}"/>
              </a:ext>
            </a:extLst>
          </p:cNvPr>
          <p:cNvGrpSpPr>
            <a:grpSpLocks noChangeAspect="1"/>
          </p:cNvGrpSpPr>
          <p:nvPr/>
        </p:nvGrpSpPr>
        <p:grpSpPr>
          <a:xfrm>
            <a:off x="8585435" y="3231185"/>
            <a:ext cx="3341521" cy="3623419"/>
            <a:chOff x="2780967" y="5334000"/>
            <a:chExt cx="4495800" cy="4875076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75EAF7F-8127-F541-9DB9-0BC59063A939}"/>
                </a:ext>
              </a:extLst>
            </p:cNvPr>
            <p:cNvSpPr/>
            <p:nvPr/>
          </p:nvSpPr>
          <p:spPr>
            <a:xfrm>
              <a:off x="2780967" y="8961301"/>
              <a:ext cx="4495800" cy="1247775"/>
            </a:xfrm>
            <a:custGeom>
              <a:avLst/>
              <a:gdLst>
                <a:gd name="connsiteX0" fmla="*/ 0 w 4495800"/>
                <a:gd name="connsiteY0" fmla="*/ 609772 h 1247775"/>
                <a:gd name="connsiteX1" fmla="*/ 0 w 4495800"/>
                <a:gd name="connsiteY1" fmla="*/ 1249489 h 1247775"/>
                <a:gd name="connsiteX2" fmla="*/ 4496467 w 4495800"/>
                <a:gd name="connsiteY2" fmla="*/ 1249489 h 1247775"/>
                <a:gd name="connsiteX3" fmla="*/ 4496467 w 4495800"/>
                <a:gd name="connsiteY3" fmla="*/ 609772 h 1247775"/>
                <a:gd name="connsiteX4" fmla="*/ 4496448 w 4495800"/>
                <a:gd name="connsiteY4" fmla="*/ 609772 h 1247775"/>
                <a:gd name="connsiteX5" fmla="*/ 3886667 w 4495800"/>
                <a:gd name="connsiteY5" fmla="*/ 0 h 1247775"/>
                <a:gd name="connsiteX6" fmla="*/ 609771 w 4495800"/>
                <a:gd name="connsiteY6" fmla="*/ 0 h 1247775"/>
                <a:gd name="connsiteX7" fmla="*/ 0 w 4495800"/>
                <a:gd name="connsiteY7" fmla="*/ 60977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1247775">
                  <a:moveTo>
                    <a:pt x="0" y="609772"/>
                  </a:moveTo>
                  <a:lnTo>
                    <a:pt x="0" y="1249489"/>
                  </a:lnTo>
                  <a:lnTo>
                    <a:pt x="4496467" y="1249489"/>
                  </a:lnTo>
                  <a:lnTo>
                    <a:pt x="4496467" y="609772"/>
                  </a:lnTo>
                  <a:lnTo>
                    <a:pt x="4496448" y="609772"/>
                  </a:lnTo>
                  <a:cubicBezTo>
                    <a:pt x="4496448" y="273015"/>
                    <a:pt x="4223442" y="0"/>
                    <a:pt x="3886667" y="0"/>
                  </a:cubicBezTo>
                  <a:lnTo>
                    <a:pt x="609771" y="0"/>
                  </a:lnTo>
                  <a:cubicBezTo>
                    <a:pt x="273006" y="10"/>
                    <a:pt x="0" y="273015"/>
                    <a:pt x="0" y="60977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4F62CB5-4B1E-954D-BC58-BC4213C05F99}"/>
                </a:ext>
              </a:extLst>
            </p:cNvPr>
            <p:cNvSpPr/>
            <p:nvPr/>
          </p:nvSpPr>
          <p:spPr>
            <a:xfrm>
              <a:off x="3627558" y="9777774"/>
              <a:ext cx="2800350" cy="428625"/>
            </a:xfrm>
            <a:custGeom>
              <a:avLst/>
              <a:gdLst>
                <a:gd name="connsiteX0" fmla="*/ 79143 w 2800350"/>
                <a:gd name="connsiteY0" fmla="*/ 0 h 428625"/>
                <a:gd name="connsiteX1" fmla="*/ 0 w 2800350"/>
                <a:gd name="connsiteY1" fmla="*/ 79143 h 428625"/>
                <a:gd name="connsiteX2" fmla="*/ 0 w 2800350"/>
                <a:gd name="connsiteY2" fmla="*/ 433026 h 428625"/>
                <a:gd name="connsiteX3" fmla="*/ 158277 w 2800350"/>
                <a:gd name="connsiteY3" fmla="*/ 433026 h 428625"/>
                <a:gd name="connsiteX4" fmla="*/ 158277 w 2800350"/>
                <a:gd name="connsiteY4" fmla="*/ 79143 h 428625"/>
                <a:gd name="connsiteX5" fmla="*/ 79143 w 2800350"/>
                <a:gd name="connsiteY5" fmla="*/ 0 h 428625"/>
                <a:gd name="connsiteX6" fmla="*/ 2724121 w 2800350"/>
                <a:gd name="connsiteY6" fmla="*/ 0 h 428625"/>
                <a:gd name="connsiteX7" fmla="*/ 2644978 w 2800350"/>
                <a:gd name="connsiteY7" fmla="*/ 79143 h 428625"/>
                <a:gd name="connsiteX8" fmla="*/ 2644978 w 2800350"/>
                <a:gd name="connsiteY8" fmla="*/ 433026 h 428625"/>
                <a:gd name="connsiteX9" fmla="*/ 2803255 w 2800350"/>
                <a:gd name="connsiteY9" fmla="*/ 433026 h 428625"/>
                <a:gd name="connsiteX10" fmla="*/ 2803255 w 2800350"/>
                <a:gd name="connsiteY10" fmla="*/ 79143 h 428625"/>
                <a:gd name="connsiteX11" fmla="*/ 2724121 w 28003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0350" h="428625">
                  <a:moveTo>
                    <a:pt x="79143" y="0"/>
                  </a:moveTo>
                  <a:cubicBezTo>
                    <a:pt x="35423" y="0"/>
                    <a:pt x="0" y="35433"/>
                    <a:pt x="0" y="79143"/>
                  </a:cubicBezTo>
                  <a:lnTo>
                    <a:pt x="0" y="433026"/>
                  </a:lnTo>
                  <a:lnTo>
                    <a:pt x="158277" y="433026"/>
                  </a:lnTo>
                  <a:lnTo>
                    <a:pt x="158277" y="79143"/>
                  </a:lnTo>
                  <a:cubicBezTo>
                    <a:pt x="158286" y="35433"/>
                    <a:pt x="122863" y="0"/>
                    <a:pt x="79143" y="0"/>
                  </a:cubicBezTo>
                  <a:close/>
                  <a:moveTo>
                    <a:pt x="2724121" y="0"/>
                  </a:moveTo>
                  <a:cubicBezTo>
                    <a:pt x="2680402" y="0"/>
                    <a:pt x="2644978" y="35433"/>
                    <a:pt x="2644978" y="79143"/>
                  </a:cubicBezTo>
                  <a:lnTo>
                    <a:pt x="2644978" y="433026"/>
                  </a:lnTo>
                  <a:lnTo>
                    <a:pt x="2803255" y="433026"/>
                  </a:lnTo>
                  <a:lnTo>
                    <a:pt x="2803255" y="79143"/>
                  </a:lnTo>
                  <a:cubicBezTo>
                    <a:pt x="2803265" y="35433"/>
                    <a:pt x="2767841" y="0"/>
                    <a:pt x="272412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D8C0548-7636-7B4B-8F34-9009959BEAE9}"/>
                </a:ext>
              </a:extLst>
            </p:cNvPr>
            <p:cNvSpPr/>
            <p:nvPr/>
          </p:nvSpPr>
          <p:spPr>
            <a:xfrm>
              <a:off x="4277792" y="7694124"/>
              <a:ext cx="1495425" cy="2009775"/>
            </a:xfrm>
            <a:custGeom>
              <a:avLst/>
              <a:gdLst>
                <a:gd name="connsiteX0" fmla="*/ 0 w 1495425"/>
                <a:gd name="connsiteY0" fmla="*/ 1267187 h 2009775"/>
                <a:gd name="connsiteX1" fmla="*/ 0 w 1495425"/>
                <a:gd name="connsiteY1" fmla="*/ 0 h 2009775"/>
                <a:gd name="connsiteX2" fmla="*/ 1502807 w 1495425"/>
                <a:gd name="connsiteY2" fmla="*/ 0 h 2009775"/>
                <a:gd name="connsiteX3" fmla="*/ 1502807 w 1495425"/>
                <a:gd name="connsiteY3" fmla="*/ 1267187 h 2009775"/>
                <a:gd name="connsiteX4" fmla="*/ 751399 w 1495425"/>
                <a:gd name="connsiteY4" fmla="*/ 2018595 h 2009775"/>
                <a:gd name="connsiteX5" fmla="*/ 0 w 1495425"/>
                <a:gd name="connsiteY5" fmla="*/ 1267187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009775">
                  <a:moveTo>
                    <a:pt x="0" y="1267187"/>
                  </a:moveTo>
                  <a:lnTo>
                    <a:pt x="0" y="0"/>
                  </a:lnTo>
                  <a:lnTo>
                    <a:pt x="1502807" y="0"/>
                  </a:lnTo>
                  <a:lnTo>
                    <a:pt x="1502807" y="1267187"/>
                  </a:lnTo>
                  <a:cubicBezTo>
                    <a:pt x="1502807" y="1682182"/>
                    <a:pt x="1166393" y="2018595"/>
                    <a:pt x="751399" y="2018595"/>
                  </a:cubicBezTo>
                  <a:cubicBezTo>
                    <a:pt x="336404" y="2018595"/>
                    <a:pt x="0" y="1682172"/>
                    <a:pt x="0" y="12671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396140F-C0FD-3245-B2A4-EBAD137BB8C3}"/>
                </a:ext>
              </a:extLst>
            </p:cNvPr>
            <p:cNvSpPr/>
            <p:nvPr/>
          </p:nvSpPr>
          <p:spPr>
            <a:xfrm>
              <a:off x="4278646" y="7693824"/>
              <a:ext cx="1495425" cy="2009775"/>
            </a:xfrm>
            <a:custGeom>
              <a:avLst/>
              <a:gdLst>
                <a:gd name="connsiteX0" fmla="*/ 0 w 1495425"/>
                <a:gd name="connsiteY0" fmla="*/ 1267187 h 2009775"/>
                <a:gd name="connsiteX1" fmla="*/ 0 w 1495425"/>
                <a:gd name="connsiteY1" fmla="*/ 0 h 2009775"/>
                <a:gd name="connsiteX2" fmla="*/ 1502807 w 1495425"/>
                <a:gd name="connsiteY2" fmla="*/ 0 h 2009775"/>
                <a:gd name="connsiteX3" fmla="*/ 1502807 w 1495425"/>
                <a:gd name="connsiteY3" fmla="*/ 1267187 h 2009775"/>
                <a:gd name="connsiteX4" fmla="*/ 751399 w 1495425"/>
                <a:gd name="connsiteY4" fmla="*/ 2018595 h 2009775"/>
                <a:gd name="connsiteX5" fmla="*/ 0 w 1495425"/>
                <a:gd name="connsiteY5" fmla="*/ 1267187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009775">
                  <a:moveTo>
                    <a:pt x="0" y="1267187"/>
                  </a:moveTo>
                  <a:lnTo>
                    <a:pt x="0" y="0"/>
                  </a:lnTo>
                  <a:lnTo>
                    <a:pt x="1502807" y="0"/>
                  </a:lnTo>
                  <a:lnTo>
                    <a:pt x="1502807" y="1267187"/>
                  </a:lnTo>
                  <a:cubicBezTo>
                    <a:pt x="1502807" y="1682182"/>
                    <a:pt x="1166393" y="2018595"/>
                    <a:pt x="751399" y="2018595"/>
                  </a:cubicBezTo>
                  <a:cubicBezTo>
                    <a:pt x="336404" y="2018595"/>
                    <a:pt x="0" y="1682172"/>
                    <a:pt x="0" y="126718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9" name="Graphic 13">
              <a:extLst>
                <a:ext uri="{FF2B5EF4-FFF2-40B4-BE49-F238E27FC236}">
                  <a16:creationId xmlns:a16="http://schemas.microsoft.com/office/drawing/2014/main" id="{E9B98696-029B-9F4A-82AF-E0671D1DD3EE}"/>
                </a:ext>
              </a:extLst>
            </p:cNvPr>
            <p:cNvGrpSpPr/>
            <p:nvPr/>
          </p:nvGrpSpPr>
          <p:grpSpPr>
            <a:xfrm>
              <a:off x="3167453" y="6472857"/>
              <a:ext cx="3719713" cy="847725"/>
              <a:chOff x="3167453" y="6472857"/>
              <a:chExt cx="3719713" cy="847725"/>
            </a:xfrm>
            <a:solidFill>
              <a:srgbClr val="A4D78A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B9E3D5BF-D056-4840-A1A6-9137CE20A6B0}"/>
                  </a:ext>
                </a:extLst>
              </p:cNvPr>
              <p:cNvSpPr/>
              <p:nvPr/>
            </p:nvSpPr>
            <p:spPr>
              <a:xfrm>
                <a:off x="3167453" y="6472857"/>
                <a:ext cx="847725" cy="847725"/>
              </a:xfrm>
              <a:custGeom>
                <a:avLst/>
                <a:gdLst>
                  <a:gd name="connsiteX0" fmla="*/ 851535 w 847725"/>
                  <a:gd name="connsiteY0" fmla="*/ 425768 h 847725"/>
                  <a:gd name="connsiteX1" fmla="*/ 425767 w 847725"/>
                  <a:gd name="connsiteY1" fmla="*/ 851535 h 847725"/>
                  <a:gd name="connsiteX2" fmla="*/ 0 w 847725"/>
                  <a:gd name="connsiteY2" fmla="*/ 425768 h 847725"/>
                  <a:gd name="connsiteX3" fmla="*/ 425767 w 847725"/>
                  <a:gd name="connsiteY3" fmla="*/ 0 h 847725"/>
                  <a:gd name="connsiteX4" fmla="*/ 851535 w 847725"/>
                  <a:gd name="connsiteY4" fmla="*/ 42576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5" h="847725">
                    <a:moveTo>
                      <a:pt x="851535" y="425768"/>
                    </a:moveTo>
                    <a:cubicBezTo>
                      <a:pt x="851535" y="660912"/>
                      <a:pt x="660912" y="851535"/>
                      <a:pt x="425767" y="851535"/>
                    </a:cubicBezTo>
                    <a:cubicBezTo>
                      <a:pt x="190623" y="851535"/>
                      <a:pt x="0" y="660912"/>
                      <a:pt x="0" y="425768"/>
                    </a:cubicBezTo>
                    <a:cubicBezTo>
                      <a:pt x="0" y="190623"/>
                      <a:pt x="190623" y="0"/>
                      <a:pt x="425767" y="0"/>
                    </a:cubicBezTo>
                    <a:cubicBezTo>
                      <a:pt x="660912" y="0"/>
                      <a:pt x="851535" y="190623"/>
                      <a:pt x="851535" y="42576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40178C6A-5FFB-5648-85BB-6B79EF048685}"/>
                  </a:ext>
                </a:extLst>
              </p:cNvPr>
              <p:cNvSpPr/>
              <p:nvPr/>
            </p:nvSpPr>
            <p:spPr>
              <a:xfrm>
                <a:off x="6039441" y="6472857"/>
                <a:ext cx="847725" cy="847725"/>
              </a:xfrm>
              <a:custGeom>
                <a:avLst/>
                <a:gdLst>
                  <a:gd name="connsiteX0" fmla="*/ 851535 w 847725"/>
                  <a:gd name="connsiteY0" fmla="*/ 425768 h 847725"/>
                  <a:gd name="connsiteX1" fmla="*/ 425767 w 847725"/>
                  <a:gd name="connsiteY1" fmla="*/ 851535 h 847725"/>
                  <a:gd name="connsiteX2" fmla="*/ 0 w 847725"/>
                  <a:gd name="connsiteY2" fmla="*/ 425768 h 847725"/>
                  <a:gd name="connsiteX3" fmla="*/ 425767 w 847725"/>
                  <a:gd name="connsiteY3" fmla="*/ 0 h 847725"/>
                  <a:gd name="connsiteX4" fmla="*/ 851535 w 847725"/>
                  <a:gd name="connsiteY4" fmla="*/ 42576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5" h="847725">
                    <a:moveTo>
                      <a:pt x="851535" y="425768"/>
                    </a:moveTo>
                    <a:cubicBezTo>
                      <a:pt x="851535" y="660912"/>
                      <a:pt x="660912" y="851535"/>
                      <a:pt x="425767" y="851535"/>
                    </a:cubicBezTo>
                    <a:cubicBezTo>
                      <a:pt x="190622" y="851535"/>
                      <a:pt x="0" y="660912"/>
                      <a:pt x="0" y="425768"/>
                    </a:cubicBezTo>
                    <a:cubicBezTo>
                      <a:pt x="0" y="190623"/>
                      <a:pt x="190622" y="0"/>
                      <a:pt x="425767" y="0"/>
                    </a:cubicBezTo>
                    <a:cubicBezTo>
                      <a:pt x="660912" y="0"/>
                      <a:pt x="851535" y="190623"/>
                      <a:pt x="851535" y="42576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C953174-2DCD-FC46-BE12-0ADC24925DE9}"/>
                </a:ext>
              </a:extLst>
            </p:cNvPr>
            <p:cNvSpPr/>
            <p:nvPr/>
          </p:nvSpPr>
          <p:spPr>
            <a:xfrm>
              <a:off x="3593230" y="5440966"/>
              <a:ext cx="2867026" cy="2876550"/>
            </a:xfrm>
            <a:custGeom>
              <a:avLst/>
              <a:gdLst>
                <a:gd name="connsiteX0" fmla="*/ 0 w 2867025"/>
                <a:gd name="connsiteY0" fmla="*/ 2246833 h 2876550"/>
                <a:gd name="connsiteX1" fmla="*/ 632412 w 2867025"/>
                <a:gd name="connsiteY1" fmla="*/ 2879246 h 2876550"/>
                <a:gd name="connsiteX2" fmla="*/ 2239528 w 2867025"/>
                <a:gd name="connsiteY2" fmla="*/ 2879246 h 2876550"/>
                <a:gd name="connsiteX3" fmla="*/ 2871950 w 2867025"/>
                <a:gd name="connsiteY3" fmla="*/ 2246833 h 2876550"/>
                <a:gd name="connsiteX4" fmla="*/ 2871930 w 2867025"/>
                <a:gd name="connsiteY4" fmla="*/ 2246833 h 2876550"/>
                <a:gd name="connsiteX5" fmla="*/ 2871930 w 2867025"/>
                <a:gd name="connsiteY5" fmla="*/ 427844 h 2876550"/>
                <a:gd name="connsiteX6" fmla="*/ 2444086 w 2867025"/>
                <a:gd name="connsiteY6" fmla="*/ 0 h 2876550"/>
                <a:gd name="connsiteX7" fmla="*/ 427844 w 2867025"/>
                <a:gd name="connsiteY7" fmla="*/ 0 h 2876550"/>
                <a:gd name="connsiteX8" fmla="*/ 10 w 2867025"/>
                <a:gd name="connsiteY8" fmla="*/ 427844 h 2876550"/>
                <a:gd name="connsiteX9" fmla="*/ 10 w 2867025"/>
                <a:gd name="connsiteY9" fmla="*/ 2246833 h 2876550"/>
                <a:gd name="connsiteX10" fmla="*/ 0 w 2867025"/>
                <a:gd name="connsiteY10" fmla="*/ 2246833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7025" h="2876550">
                  <a:moveTo>
                    <a:pt x="0" y="2246833"/>
                  </a:moveTo>
                  <a:cubicBezTo>
                    <a:pt x="0" y="2596105"/>
                    <a:pt x="283140" y="2879246"/>
                    <a:pt x="632412" y="2879246"/>
                  </a:cubicBezTo>
                  <a:lnTo>
                    <a:pt x="2239528" y="2879246"/>
                  </a:lnTo>
                  <a:cubicBezTo>
                    <a:pt x="2588800" y="2879246"/>
                    <a:pt x="2871950" y="2596105"/>
                    <a:pt x="2871950" y="2246833"/>
                  </a:cubicBezTo>
                  <a:lnTo>
                    <a:pt x="2871930" y="2246833"/>
                  </a:lnTo>
                  <a:lnTo>
                    <a:pt x="2871930" y="427844"/>
                  </a:lnTo>
                  <a:cubicBezTo>
                    <a:pt x="2871930" y="192529"/>
                    <a:pt x="2679402" y="0"/>
                    <a:pt x="2444086" y="0"/>
                  </a:cubicBezTo>
                  <a:lnTo>
                    <a:pt x="427844" y="0"/>
                  </a:lnTo>
                  <a:cubicBezTo>
                    <a:pt x="192529" y="0"/>
                    <a:pt x="10" y="192529"/>
                    <a:pt x="10" y="427844"/>
                  </a:cubicBezTo>
                  <a:lnTo>
                    <a:pt x="10" y="2246833"/>
                  </a:lnTo>
                  <a:lnTo>
                    <a:pt x="0" y="224683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76B12C9-7FCC-1044-953F-972896D405CB}"/>
                </a:ext>
              </a:extLst>
            </p:cNvPr>
            <p:cNvSpPr/>
            <p:nvPr/>
          </p:nvSpPr>
          <p:spPr>
            <a:xfrm>
              <a:off x="4858055" y="6651917"/>
              <a:ext cx="333375" cy="457200"/>
            </a:xfrm>
            <a:custGeom>
              <a:avLst/>
              <a:gdLst>
                <a:gd name="connsiteX0" fmla="*/ 171136 w 333375"/>
                <a:gd name="connsiteY0" fmla="*/ 466401 h 457200"/>
                <a:gd name="connsiteX1" fmla="*/ 0 w 333375"/>
                <a:gd name="connsiteY1" fmla="*/ 295266 h 457200"/>
                <a:gd name="connsiteX2" fmla="*/ 0 w 333375"/>
                <a:gd name="connsiteY2" fmla="*/ 171136 h 457200"/>
                <a:gd name="connsiteX3" fmla="*/ 171136 w 333375"/>
                <a:gd name="connsiteY3" fmla="*/ 0 h 457200"/>
                <a:gd name="connsiteX4" fmla="*/ 342271 w 333375"/>
                <a:gd name="connsiteY4" fmla="*/ 171136 h 457200"/>
                <a:gd name="connsiteX5" fmla="*/ 342271 w 333375"/>
                <a:gd name="connsiteY5" fmla="*/ 295266 h 457200"/>
                <a:gd name="connsiteX6" fmla="*/ 171136 w 333375"/>
                <a:gd name="connsiteY6" fmla="*/ 46640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457200">
                  <a:moveTo>
                    <a:pt x="171136" y="466401"/>
                  </a:moveTo>
                  <a:cubicBezTo>
                    <a:pt x="76619" y="466401"/>
                    <a:pt x="0" y="389773"/>
                    <a:pt x="0" y="295266"/>
                  </a:cubicBezTo>
                  <a:lnTo>
                    <a:pt x="0" y="171136"/>
                  </a:lnTo>
                  <a:cubicBezTo>
                    <a:pt x="0" y="76610"/>
                    <a:pt x="76629" y="0"/>
                    <a:pt x="171136" y="0"/>
                  </a:cubicBezTo>
                  <a:cubicBezTo>
                    <a:pt x="265643" y="0"/>
                    <a:pt x="342271" y="76619"/>
                    <a:pt x="342271" y="171136"/>
                  </a:cubicBezTo>
                  <a:lnTo>
                    <a:pt x="342271" y="295266"/>
                  </a:lnTo>
                  <a:cubicBezTo>
                    <a:pt x="342281" y="389773"/>
                    <a:pt x="265652" y="466401"/>
                    <a:pt x="171136" y="466401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E4DAB4E-0146-7A41-B457-F79CE54931BA}"/>
                </a:ext>
              </a:extLst>
            </p:cNvPr>
            <p:cNvSpPr/>
            <p:nvPr/>
          </p:nvSpPr>
          <p:spPr>
            <a:xfrm>
              <a:off x="3971392" y="6664014"/>
              <a:ext cx="533400" cy="361950"/>
            </a:xfrm>
            <a:custGeom>
              <a:avLst/>
              <a:gdLst>
                <a:gd name="connsiteX0" fmla="*/ 521237 w 533400"/>
                <a:gd name="connsiteY0" fmla="*/ 0 h 361950"/>
                <a:gd name="connsiteX1" fmla="*/ 18317 w 533400"/>
                <a:gd name="connsiteY1" fmla="*/ 0 h 361950"/>
                <a:gd name="connsiteX2" fmla="*/ 0 w 533400"/>
                <a:gd name="connsiteY2" fmla="*/ 97603 h 361950"/>
                <a:gd name="connsiteX3" fmla="*/ 269777 w 533400"/>
                <a:gd name="connsiteY3" fmla="*/ 367360 h 361950"/>
                <a:gd name="connsiteX4" fmla="*/ 539544 w 533400"/>
                <a:gd name="connsiteY4" fmla="*/ 97603 h 361950"/>
                <a:gd name="connsiteX5" fmla="*/ 521237 w 533400"/>
                <a:gd name="connsiteY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61950">
                  <a:moveTo>
                    <a:pt x="521237" y="0"/>
                  </a:moveTo>
                  <a:lnTo>
                    <a:pt x="18317" y="0"/>
                  </a:lnTo>
                  <a:cubicBezTo>
                    <a:pt x="6553" y="30280"/>
                    <a:pt x="0" y="63160"/>
                    <a:pt x="0" y="97603"/>
                  </a:cubicBezTo>
                  <a:cubicBezTo>
                    <a:pt x="0" y="246583"/>
                    <a:pt x="120796" y="367360"/>
                    <a:pt x="269777" y="367360"/>
                  </a:cubicBezTo>
                  <a:cubicBezTo>
                    <a:pt x="418757" y="367360"/>
                    <a:pt x="539544" y="246583"/>
                    <a:pt x="539544" y="97603"/>
                  </a:cubicBezTo>
                  <a:cubicBezTo>
                    <a:pt x="539544" y="63160"/>
                    <a:pt x="532990" y="30280"/>
                    <a:pt x="5212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F6E9E7E8-15B0-204C-9320-5551476265AE}"/>
                </a:ext>
              </a:extLst>
            </p:cNvPr>
            <p:cNvSpPr/>
            <p:nvPr/>
          </p:nvSpPr>
          <p:spPr>
            <a:xfrm>
              <a:off x="4143566" y="6664014"/>
              <a:ext cx="190500" cy="190500"/>
            </a:xfrm>
            <a:custGeom>
              <a:avLst/>
              <a:gdLst>
                <a:gd name="connsiteX0" fmla="*/ 195205 w 190500"/>
                <a:gd name="connsiteY0" fmla="*/ 97622 h 190500"/>
                <a:gd name="connsiteX1" fmla="*/ 97593 w 190500"/>
                <a:gd name="connsiteY1" fmla="*/ 0 h 190500"/>
                <a:gd name="connsiteX2" fmla="*/ 0 w 190500"/>
                <a:gd name="connsiteY2" fmla="*/ 97622 h 190500"/>
                <a:gd name="connsiteX3" fmla="*/ 97593 w 190500"/>
                <a:gd name="connsiteY3" fmla="*/ 195196 h 190500"/>
                <a:gd name="connsiteX4" fmla="*/ 195205 w 190500"/>
                <a:gd name="connsiteY4" fmla="*/ 976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5205" y="97622"/>
                  </a:moveTo>
                  <a:cubicBezTo>
                    <a:pt x="195205" y="43691"/>
                    <a:pt x="151486" y="0"/>
                    <a:pt x="97593" y="0"/>
                  </a:cubicBezTo>
                  <a:cubicBezTo>
                    <a:pt x="43701" y="0"/>
                    <a:pt x="0" y="43682"/>
                    <a:pt x="0" y="97622"/>
                  </a:cubicBezTo>
                  <a:cubicBezTo>
                    <a:pt x="0" y="151495"/>
                    <a:pt x="43710" y="195196"/>
                    <a:pt x="97593" y="195196"/>
                  </a:cubicBezTo>
                  <a:cubicBezTo>
                    <a:pt x="151486" y="195196"/>
                    <a:pt x="195205" y="151505"/>
                    <a:pt x="195205" y="9762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88EBBD-A04D-FA49-9347-8BC9DE4DC5D0}"/>
                </a:ext>
              </a:extLst>
            </p:cNvPr>
            <p:cNvSpPr/>
            <p:nvPr/>
          </p:nvSpPr>
          <p:spPr>
            <a:xfrm>
              <a:off x="5547465" y="6664014"/>
              <a:ext cx="533400" cy="361950"/>
            </a:xfrm>
            <a:custGeom>
              <a:avLst/>
              <a:gdLst>
                <a:gd name="connsiteX0" fmla="*/ 521227 w 533400"/>
                <a:gd name="connsiteY0" fmla="*/ 0 h 361950"/>
                <a:gd name="connsiteX1" fmla="*/ 18307 w 533400"/>
                <a:gd name="connsiteY1" fmla="*/ 0 h 361950"/>
                <a:gd name="connsiteX2" fmla="*/ 0 w 533400"/>
                <a:gd name="connsiteY2" fmla="*/ 97603 h 361950"/>
                <a:gd name="connsiteX3" fmla="*/ 269777 w 533400"/>
                <a:gd name="connsiteY3" fmla="*/ 367360 h 361950"/>
                <a:gd name="connsiteX4" fmla="*/ 539544 w 533400"/>
                <a:gd name="connsiteY4" fmla="*/ 97603 h 361950"/>
                <a:gd name="connsiteX5" fmla="*/ 521227 w 533400"/>
                <a:gd name="connsiteY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61950">
                  <a:moveTo>
                    <a:pt x="521227" y="0"/>
                  </a:moveTo>
                  <a:lnTo>
                    <a:pt x="18307" y="0"/>
                  </a:lnTo>
                  <a:cubicBezTo>
                    <a:pt x="6553" y="30280"/>
                    <a:pt x="0" y="63160"/>
                    <a:pt x="0" y="97603"/>
                  </a:cubicBezTo>
                  <a:cubicBezTo>
                    <a:pt x="0" y="246583"/>
                    <a:pt x="120796" y="367360"/>
                    <a:pt x="269777" y="367360"/>
                  </a:cubicBezTo>
                  <a:cubicBezTo>
                    <a:pt x="418757" y="367360"/>
                    <a:pt x="539544" y="246583"/>
                    <a:pt x="539544" y="97603"/>
                  </a:cubicBezTo>
                  <a:cubicBezTo>
                    <a:pt x="539544" y="63160"/>
                    <a:pt x="533000" y="30280"/>
                    <a:pt x="52122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5" name="Graphic 13">
              <a:extLst>
                <a:ext uri="{FF2B5EF4-FFF2-40B4-BE49-F238E27FC236}">
                  <a16:creationId xmlns:a16="http://schemas.microsoft.com/office/drawing/2014/main" id="{A855B69D-52C9-5647-A297-E1507B9A0FD7}"/>
                </a:ext>
              </a:extLst>
            </p:cNvPr>
            <p:cNvGrpSpPr/>
            <p:nvPr/>
          </p:nvGrpSpPr>
          <p:grpSpPr>
            <a:xfrm>
              <a:off x="3823564" y="6664014"/>
              <a:ext cx="2409825" cy="2143125"/>
              <a:chOff x="3823564" y="6664014"/>
              <a:chExt cx="2409825" cy="2143125"/>
            </a:xfrm>
            <a:solidFill>
              <a:srgbClr val="333E48"/>
            </a:solidFill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E06960A-35D7-8345-B7E2-144CCD93D8D3}"/>
                  </a:ext>
                </a:extLst>
              </p:cNvPr>
              <p:cNvSpPr/>
              <p:nvPr/>
            </p:nvSpPr>
            <p:spPr>
              <a:xfrm>
                <a:off x="5719629" y="6664014"/>
                <a:ext cx="190500" cy="190500"/>
              </a:xfrm>
              <a:custGeom>
                <a:avLst/>
                <a:gdLst>
                  <a:gd name="connsiteX0" fmla="*/ 0 w 190500"/>
                  <a:gd name="connsiteY0" fmla="*/ 97622 h 190500"/>
                  <a:gd name="connsiteX1" fmla="*/ 97612 w 190500"/>
                  <a:gd name="connsiteY1" fmla="*/ 0 h 190500"/>
                  <a:gd name="connsiteX2" fmla="*/ 195206 w 190500"/>
                  <a:gd name="connsiteY2" fmla="*/ 97622 h 190500"/>
                  <a:gd name="connsiteX3" fmla="*/ 97612 w 190500"/>
                  <a:gd name="connsiteY3" fmla="*/ 195196 h 190500"/>
                  <a:gd name="connsiteX4" fmla="*/ 0 w 190500"/>
                  <a:gd name="connsiteY4" fmla="*/ 9762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0" y="97622"/>
                    </a:moveTo>
                    <a:cubicBezTo>
                      <a:pt x="0" y="43691"/>
                      <a:pt x="43720" y="0"/>
                      <a:pt x="97612" y="0"/>
                    </a:cubicBezTo>
                    <a:cubicBezTo>
                      <a:pt x="151505" y="0"/>
                      <a:pt x="195206" y="43682"/>
                      <a:pt x="195206" y="97622"/>
                    </a:cubicBezTo>
                    <a:cubicBezTo>
                      <a:pt x="195206" y="151495"/>
                      <a:pt x="151495" y="195196"/>
                      <a:pt x="97612" y="195196"/>
                    </a:cubicBezTo>
                    <a:cubicBezTo>
                      <a:pt x="43720" y="195196"/>
                      <a:pt x="0" y="151505"/>
                      <a:pt x="0" y="9762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6D62E945-C468-DB41-AD03-DF80110047A6}"/>
                  </a:ext>
                </a:extLst>
              </p:cNvPr>
              <p:cNvSpPr/>
              <p:nvPr/>
            </p:nvSpPr>
            <p:spPr>
              <a:xfrm>
                <a:off x="6076588" y="8473478"/>
                <a:ext cx="152400" cy="333375"/>
              </a:xfrm>
              <a:custGeom>
                <a:avLst/>
                <a:gdLst>
                  <a:gd name="connsiteX0" fmla="*/ 0 w 152400"/>
                  <a:gd name="connsiteY0" fmla="*/ 0 h 333375"/>
                  <a:gd name="connsiteX1" fmla="*/ 158277 w 152400"/>
                  <a:gd name="connsiteY1" fmla="*/ 0 h 333375"/>
                  <a:gd name="connsiteX2" fmla="*/ 158277 w 152400"/>
                  <a:gd name="connsiteY2" fmla="*/ 334480 h 333375"/>
                  <a:gd name="connsiteX3" fmla="*/ 0 w 152400"/>
                  <a:gd name="connsiteY3" fmla="*/ 33448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33375">
                    <a:moveTo>
                      <a:pt x="0" y="0"/>
                    </a:moveTo>
                    <a:lnTo>
                      <a:pt x="158277" y="0"/>
                    </a:lnTo>
                    <a:lnTo>
                      <a:pt x="158277" y="334480"/>
                    </a:lnTo>
                    <a:lnTo>
                      <a:pt x="0" y="334480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A66FF53C-AEDA-1541-9176-8EB00CB7FF9A}"/>
                  </a:ext>
                </a:extLst>
              </p:cNvPr>
              <p:cNvSpPr/>
              <p:nvPr/>
            </p:nvSpPr>
            <p:spPr>
              <a:xfrm>
                <a:off x="5780608" y="8561584"/>
                <a:ext cx="371475" cy="152400"/>
              </a:xfrm>
              <a:custGeom>
                <a:avLst/>
                <a:gdLst>
                  <a:gd name="connsiteX0" fmla="*/ 0 w 371475"/>
                  <a:gd name="connsiteY0" fmla="*/ 0 h 152400"/>
                  <a:gd name="connsiteX1" fmla="*/ 375085 w 371475"/>
                  <a:gd name="connsiteY1" fmla="*/ 0 h 152400"/>
                  <a:gd name="connsiteX2" fmla="*/ 375085 w 371475"/>
                  <a:gd name="connsiteY2" fmla="*/ 158277 h 152400"/>
                  <a:gd name="connsiteX3" fmla="*/ 0 w 371475"/>
                  <a:gd name="connsiteY3" fmla="*/ 1582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152400">
                    <a:moveTo>
                      <a:pt x="0" y="0"/>
                    </a:moveTo>
                    <a:lnTo>
                      <a:pt x="375085" y="0"/>
                    </a:lnTo>
                    <a:lnTo>
                      <a:pt x="375085" y="158277"/>
                    </a:lnTo>
                    <a:lnTo>
                      <a:pt x="0" y="158277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5345E84B-8953-A447-BA81-69AA6D910F10}"/>
                  </a:ext>
                </a:extLst>
              </p:cNvPr>
              <p:cNvSpPr/>
              <p:nvPr/>
            </p:nvSpPr>
            <p:spPr>
              <a:xfrm>
                <a:off x="3823564" y="8473478"/>
                <a:ext cx="152400" cy="333375"/>
              </a:xfrm>
              <a:custGeom>
                <a:avLst/>
                <a:gdLst>
                  <a:gd name="connsiteX0" fmla="*/ 0 w 152400"/>
                  <a:gd name="connsiteY0" fmla="*/ 0 h 333375"/>
                  <a:gd name="connsiteX1" fmla="*/ 158277 w 152400"/>
                  <a:gd name="connsiteY1" fmla="*/ 0 h 333375"/>
                  <a:gd name="connsiteX2" fmla="*/ 158277 w 152400"/>
                  <a:gd name="connsiteY2" fmla="*/ 334480 h 333375"/>
                  <a:gd name="connsiteX3" fmla="*/ 0 w 152400"/>
                  <a:gd name="connsiteY3" fmla="*/ 33448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33375">
                    <a:moveTo>
                      <a:pt x="0" y="0"/>
                    </a:moveTo>
                    <a:lnTo>
                      <a:pt x="158277" y="0"/>
                    </a:lnTo>
                    <a:lnTo>
                      <a:pt x="158277" y="334480"/>
                    </a:lnTo>
                    <a:lnTo>
                      <a:pt x="0" y="334480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558CAED6-2FD0-804D-83E4-F975AB821E92}"/>
                  </a:ext>
                </a:extLst>
              </p:cNvPr>
              <p:cNvSpPr/>
              <p:nvPr/>
            </p:nvSpPr>
            <p:spPr>
              <a:xfrm>
                <a:off x="3902707" y="8561584"/>
                <a:ext cx="371475" cy="152400"/>
              </a:xfrm>
              <a:custGeom>
                <a:avLst/>
                <a:gdLst>
                  <a:gd name="connsiteX0" fmla="*/ 0 w 371475"/>
                  <a:gd name="connsiteY0" fmla="*/ 0 h 152400"/>
                  <a:gd name="connsiteX1" fmla="*/ 375076 w 371475"/>
                  <a:gd name="connsiteY1" fmla="*/ 0 h 152400"/>
                  <a:gd name="connsiteX2" fmla="*/ 375076 w 371475"/>
                  <a:gd name="connsiteY2" fmla="*/ 158277 h 152400"/>
                  <a:gd name="connsiteX3" fmla="*/ 0 w 371475"/>
                  <a:gd name="connsiteY3" fmla="*/ 1582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152400">
                    <a:moveTo>
                      <a:pt x="0" y="0"/>
                    </a:moveTo>
                    <a:lnTo>
                      <a:pt x="375076" y="0"/>
                    </a:lnTo>
                    <a:lnTo>
                      <a:pt x="375076" y="158277"/>
                    </a:lnTo>
                    <a:lnTo>
                      <a:pt x="0" y="158277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67A455E1-4310-5C4F-A6B3-BDDE4C722134}"/>
                </a:ext>
              </a:extLst>
            </p:cNvPr>
            <p:cNvSpPr/>
            <p:nvPr/>
          </p:nvSpPr>
          <p:spPr>
            <a:xfrm>
              <a:off x="4274439" y="7325449"/>
              <a:ext cx="1504950" cy="533400"/>
            </a:xfrm>
            <a:custGeom>
              <a:avLst/>
              <a:gdLst>
                <a:gd name="connsiteX0" fmla="*/ 1509484 w 1504950"/>
                <a:gd name="connsiteY0" fmla="*/ 160439 h 533400"/>
                <a:gd name="connsiteX1" fmla="*/ 1349045 w 1504950"/>
                <a:gd name="connsiteY1" fmla="*/ 0 h 533400"/>
                <a:gd name="connsiteX2" fmla="*/ 160439 w 1504950"/>
                <a:gd name="connsiteY2" fmla="*/ 0 h 533400"/>
                <a:gd name="connsiteX3" fmla="*/ 0 w 1504950"/>
                <a:gd name="connsiteY3" fmla="*/ 160439 h 533400"/>
                <a:gd name="connsiteX4" fmla="*/ 0 w 1504950"/>
                <a:gd name="connsiteY4" fmla="*/ 379733 h 533400"/>
                <a:gd name="connsiteX5" fmla="*/ 160439 w 1504950"/>
                <a:gd name="connsiteY5" fmla="*/ 540172 h 533400"/>
                <a:gd name="connsiteX6" fmla="*/ 1349045 w 1504950"/>
                <a:gd name="connsiteY6" fmla="*/ 540172 h 533400"/>
                <a:gd name="connsiteX7" fmla="*/ 1509484 w 1504950"/>
                <a:gd name="connsiteY7" fmla="*/ 379733 h 533400"/>
                <a:gd name="connsiteX8" fmla="*/ 1509484 w 1504950"/>
                <a:gd name="connsiteY8" fmla="*/ 160439 h 533400"/>
                <a:gd name="connsiteX9" fmla="*/ 1509484 w 1504950"/>
                <a:gd name="connsiteY9" fmla="*/ 16043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950" h="533400">
                  <a:moveTo>
                    <a:pt x="1509484" y="160439"/>
                  </a:moveTo>
                  <a:cubicBezTo>
                    <a:pt x="1509484" y="72190"/>
                    <a:pt x="1437275" y="0"/>
                    <a:pt x="1349045" y="0"/>
                  </a:cubicBezTo>
                  <a:lnTo>
                    <a:pt x="160439" y="0"/>
                  </a:lnTo>
                  <a:cubicBezTo>
                    <a:pt x="72209" y="0"/>
                    <a:pt x="0" y="72200"/>
                    <a:pt x="0" y="160439"/>
                  </a:cubicBezTo>
                  <a:lnTo>
                    <a:pt x="0" y="379733"/>
                  </a:lnTo>
                  <a:cubicBezTo>
                    <a:pt x="0" y="467982"/>
                    <a:pt x="72209" y="540172"/>
                    <a:pt x="160439" y="540172"/>
                  </a:cubicBezTo>
                  <a:lnTo>
                    <a:pt x="1349045" y="540172"/>
                  </a:lnTo>
                  <a:cubicBezTo>
                    <a:pt x="1437275" y="540172"/>
                    <a:pt x="1509484" y="467973"/>
                    <a:pt x="1509484" y="379733"/>
                  </a:cubicBezTo>
                  <a:lnTo>
                    <a:pt x="1509484" y="160439"/>
                  </a:lnTo>
                  <a:lnTo>
                    <a:pt x="1509484" y="16043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7" name="Graphic 13">
              <a:extLst>
                <a:ext uri="{FF2B5EF4-FFF2-40B4-BE49-F238E27FC236}">
                  <a16:creationId xmlns:a16="http://schemas.microsoft.com/office/drawing/2014/main" id="{3D33E0D0-E014-4A43-B980-12D91CF04530}"/>
                </a:ext>
              </a:extLst>
            </p:cNvPr>
            <p:cNvGrpSpPr/>
            <p:nvPr/>
          </p:nvGrpSpPr>
          <p:grpSpPr>
            <a:xfrm>
              <a:off x="5052365" y="5974756"/>
              <a:ext cx="1152525" cy="514350"/>
              <a:chOff x="5052365" y="5974756"/>
              <a:chExt cx="1152525" cy="514350"/>
            </a:xfrm>
            <a:solidFill>
              <a:srgbClr val="000000"/>
            </a:solidFill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55A6D9D-A36F-134F-B04E-886912FC746A}"/>
                  </a:ext>
                </a:extLst>
              </p:cNvPr>
              <p:cNvSpPr/>
              <p:nvPr/>
            </p:nvSpPr>
            <p:spPr>
              <a:xfrm>
                <a:off x="5052365" y="6153007"/>
                <a:ext cx="1152525" cy="152400"/>
              </a:xfrm>
              <a:custGeom>
                <a:avLst/>
                <a:gdLst>
                  <a:gd name="connsiteX0" fmla="*/ 1077440 w 1152525"/>
                  <a:gd name="connsiteY0" fmla="*/ 158286 h 152400"/>
                  <a:gd name="connsiteX1" fmla="*/ 79143 w 1152525"/>
                  <a:gd name="connsiteY1" fmla="*/ 158286 h 152400"/>
                  <a:gd name="connsiteX2" fmla="*/ 0 w 1152525"/>
                  <a:gd name="connsiteY2" fmla="*/ 79143 h 152400"/>
                  <a:gd name="connsiteX3" fmla="*/ 79143 w 1152525"/>
                  <a:gd name="connsiteY3" fmla="*/ 0 h 152400"/>
                  <a:gd name="connsiteX4" fmla="*/ 1077440 w 1152525"/>
                  <a:gd name="connsiteY4" fmla="*/ 0 h 152400"/>
                  <a:gd name="connsiteX5" fmla="*/ 1156583 w 1152525"/>
                  <a:gd name="connsiteY5" fmla="*/ 79143 h 152400"/>
                  <a:gd name="connsiteX6" fmla="*/ 1077440 w 1152525"/>
                  <a:gd name="connsiteY6" fmla="*/ 1582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525" h="152400">
                    <a:moveTo>
                      <a:pt x="1077440" y="158286"/>
                    </a:moveTo>
                    <a:lnTo>
                      <a:pt x="79143" y="158286"/>
                    </a:lnTo>
                    <a:cubicBezTo>
                      <a:pt x="35423" y="158286"/>
                      <a:pt x="0" y="122853"/>
                      <a:pt x="0" y="79143"/>
                    </a:cubicBezTo>
                    <a:cubicBezTo>
                      <a:pt x="0" y="35433"/>
                      <a:pt x="35423" y="0"/>
                      <a:pt x="79143" y="0"/>
                    </a:cubicBezTo>
                    <a:lnTo>
                      <a:pt x="1077440" y="0"/>
                    </a:lnTo>
                    <a:cubicBezTo>
                      <a:pt x="1121159" y="0"/>
                      <a:pt x="1156583" y="35433"/>
                      <a:pt x="1156583" y="79143"/>
                    </a:cubicBezTo>
                    <a:cubicBezTo>
                      <a:pt x="1156583" y="122853"/>
                      <a:pt x="1121150" y="158286"/>
                      <a:pt x="1077440" y="15828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31AE9E9-2698-8E49-9D15-81724F647AEC}"/>
                  </a:ext>
                </a:extLst>
              </p:cNvPr>
              <p:cNvSpPr/>
              <p:nvPr/>
            </p:nvSpPr>
            <p:spPr>
              <a:xfrm>
                <a:off x="5244894" y="5974756"/>
                <a:ext cx="152400" cy="514350"/>
              </a:xfrm>
              <a:custGeom>
                <a:avLst/>
                <a:gdLst>
                  <a:gd name="connsiteX0" fmla="*/ 79143 w 152400"/>
                  <a:gd name="connsiteY0" fmla="*/ 514817 h 514350"/>
                  <a:gd name="connsiteX1" fmla="*/ 0 w 152400"/>
                  <a:gd name="connsiteY1" fmla="*/ 435673 h 514350"/>
                  <a:gd name="connsiteX2" fmla="*/ 0 w 152400"/>
                  <a:gd name="connsiteY2" fmla="*/ 79143 h 514350"/>
                  <a:gd name="connsiteX3" fmla="*/ 79143 w 152400"/>
                  <a:gd name="connsiteY3" fmla="*/ 0 h 514350"/>
                  <a:gd name="connsiteX4" fmla="*/ 158287 w 152400"/>
                  <a:gd name="connsiteY4" fmla="*/ 79143 h 514350"/>
                  <a:gd name="connsiteX5" fmla="*/ 158287 w 152400"/>
                  <a:gd name="connsiteY5" fmla="*/ 435673 h 514350"/>
                  <a:gd name="connsiteX6" fmla="*/ 79143 w 152400"/>
                  <a:gd name="connsiteY6" fmla="*/ 51481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14350">
                    <a:moveTo>
                      <a:pt x="79143" y="514817"/>
                    </a:moveTo>
                    <a:cubicBezTo>
                      <a:pt x="35424" y="514817"/>
                      <a:pt x="0" y="479384"/>
                      <a:pt x="0" y="435673"/>
                    </a:cubicBezTo>
                    <a:lnTo>
                      <a:pt x="0" y="79143"/>
                    </a:lnTo>
                    <a:cubicBezTo>
                      <a:pt x="0" y="35433"/>
                      <a:pt x="35424" y="0"/>
                      <a:pt x="79143" y="0"/>
                    </a:cubicBezTo>
                    <a:cubicBezTo>
                      <a:pt x="122863" y="0"/>
                      <a:pt x="158287" y="35433"/>
                      <a:pt x="158287" y="79143"/>
                    </a:cubicBezTo>
                    <a:lnTo>
                      <a:pt x="158287" y="435673"/>
                    </a:lnTo>
                    <a:cubicBezTo>
                      <a:pt x="158277" y="479384"/>
                      <a:pt x="122844" y="514817"/>
                      <a:pt x="79143" y="51481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72D6D3CB-67AB-DF42-8162-DE0206BC1816}"/>
                  </a:ext>
                </a:extLst>
              </p:cNvPr>
              <p:cNvSpPr/>
              <p:nvPr/>
            </p:nvSpPr>
            <p:spPr>
              <a:xfrm>
                <a:off x="5624093" y="5974756"/>
                <a:ext cx="152400" cy="514350"/>
              </a:xfrm>
              <a:custGeom>
                <a:avLst/>
                <a:gdLst>
                  <a:gd name="connsiteX0" fmla="*/ 79143 w 152400"/>
                  <a:gd name="connsiteY0" fmla="*/ 514817 h 514350"/>
                  <a:gd name="connsiteX1" fmla="*/ 0 w 152400"/>
                  <a:gd name="connsiteY1" fmla="*/ 435673 h 514350"/>
                  <a:gd name="connsiteX2" fmla="*/ 0 w 152400"/>
                  <a:gd name="connsiteY2" fmla="*/ 79143 h 514350"/>
                  <a:gd name="connsiteX3" fmla="*/ 79143 w 152400"/>
                  <a:gd name="connsiteY3" fmla="*/ 0 h 514350"/>
                  <a:gd name="connsiteX4" fmla="*/ 158287 w 152400"/>
                  <a:gd name="connsiteY4" fmla="*/ 79143 h 514350"/>
                  <a:gd name="connsiteX5" fmla="*/ 158287 w 152400"/>
                  <a:gd name="connsiteY5" fmla="*/ 435673 h 514350"/>
                  <a:gd name="connsiteX6" fmla="*/ 79143 w 152400"/>
                  <a:gd name="connsiteY6" fmla="*/ 51481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14350">
                    <a:moveTo>
                      <a:pt x="79143" y="514817"/>
                    </a:moveTo>
                    <a:cubicBezTo>
                      <a:pt x="35423" y="514817"/>
                      <a:pt x="0" y="479384"/>
                      <a:pt x="0" y="435673"/>
                    </a:cubicBezTo>
                    <a:lnTo>
                      <a:pt x="0" y="79143"/>
                    </a:lnTo>
                    <a:cubicBezTo>
                      <a:pt x="0" y="35433"/>
                      <a:pt x="35423" y="0"/>
                      <a:pt x="79143" y="0"/>
                    </a:cubicBezTo>
                    <a:cubicBezTo>
                      <a:pt x="122863" y="0"/>
                      <a:pt x="158287" y="35433"/>
                      <a:pt x="158287" y="79143"/>
                    </a:cubicBezTo>
                    <a:lnTo>
                      <a:pt x="158287" y="435673"/>
                    </a:lnTo>
                    <a:cubicBezTo>
                      <a:pt x="158277" y="479384"/>
                      <a:pt x="122854" y="514817"/>
                      <a:pt x="79143" y="51481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A20663F-9A31-1844-8579-12C23FE6E208}"/>
                </a:ext>
              </a:extLst>
            </p:cNvPr>
            <p:cNvSpPr/>
            <p:nvPr/>
          </p:nvSpPr>
          <p:spPr>
            <a:xfrm>
              <a:off x="4274439" y="7325468"/>
              <a:ext cx="1504950" cy="228600"/>
            </a:xfrm>
            <a:custGeom>
              <a:avLst/>
              <a:gdLst>
                <a:gd name="connsiteX0" fmla="*/ 0 w 1504950"/>
                <a:gd name="connsiteY0" fmla="*/ 237992 h 228600"/>
                <a:gd name="connsiteX1" fmla="*/ 0 w 1504950"/>
                <a:gd name="connsiteY1" fmla="*/ 160439 h 228600"/>
                <a:gd name="connsiteX2" fmla="*/ 160439 w 1504950"/>
                <a:gd name="connsiteY2" fmla="*/ 0 h 228600"/>
                <a:gd name="connsiteX3" fmla="*/ 1349045 w 1504950"/>
                <a:gd name="connsiteY3" fmla="*/ 0 h 228600"/>
                <a:gd name="connsiteX4" fmla="*/ 1509484 w 1504950"/>
                <a:gd name="connsiteY4" fmla="*/ 160439 h 228600"/>
                <a:gd name="connsiteX5" fmla="*/ 1509484 w 1504950"/>
                <a:gd name="connsiteY5" fmla="*/ 237992 h 228600"/>
                <a:gd name="connsiteX6" fmla="*/ 0 w 1504950"/>
                <a:gd name="connsiteY6" fmla="*/ 23799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950" h="228600">
                  <a:moveTo>
                    <a:pt x="0" y="237992"/>
                  </a:moveTo>
                  <a:lnTo>
                    <a:pt x="0" y="160439"/>
                  </a:lnTo>
                  <a:cubicBezTo>
                    <a:pt x="0" y="72190"/>
                    <a:pt x="72209" y="0"/>
                    <a:pt x="160439" y="0"/>
                  </a:cubicBezTo>
                  <a:lnTo>
                    <a:pt x="1349045" y="0"/>
                  </a:lnTo>
                  <a:cubicBezTo>
                    <a:pt x="1437275" y="0"/>
                    <a:pt x="1509484" y="72200"/>
                    <a:pt x="1509484" y="160439"/>
                  </a:cubicBezTo>
                  <a:lnTo>
                    <a:pt x="1509484" y="237992"/>
                  </a:lnTo>
                  <a:lnTo>
                    <a:pt x="0" y="2379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B6AC9C4-6B6F-7146-8665-3E7B6E53EAC1}"/>
                </a:ext>
              </a:extLst>
            </p:cNvPr>
            <p:cNvSpPr/>
            <p:nvPr/>
          </p:nvSpPr>
          <p:spPr>
            <a:xfrm>
              <a:off x="4950076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A37DC17-2100-A446-8401-A35DE1C9634F}"/>
                </a:ext>
              </a:extLst>
            </p:cNvPr>
            <p:cNvSpPr/>
            <p:nvPr/>
          </p:nvSpPr>
          <p:spPr>
            <a:xfrm>
              <a:off x="4520413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5F8696F-44E0-6549-B4B3-CD821024117F}"/>
                </a:ext>
              </a:extLst>
            </p:cNvPr>
            <p:cNvSpPr/>
            <p:nvPr/>
          </p:nvSpPr>
          <p:spPr>
            <a:xfrm>
              <a:off x="5379644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C777765-6D01-AB4D-AF20-D84E17E3CE82}"/>
                </a:ext>
              </a:extLst>
            </p:cNvPr>
            <p:cNvSpPr/>
            <p:nvPr/>
          </p:nvSpPr>
          <p:spPr>
            <a:xfrm>
              <a:off x="3486274" y="5334000"/>
              <a:ext cx="3076575" cy="533400"/>
            </a:xfrm>
            <a:custGeom>
              <a:avLst/>
              <a:gdLst>
                <a:gd name="connsiteX0" fmla="*/ 2551043 w 3076575"/>
                <a:gd name="connsiteY0" fmla="*/ 0 h 533400"/>
                <a:gd name="connsiteX1" fmla="*/ 534800 w 3076575"/>
                <a:gd name="connsiteY1" fmla="*/ 0 h 533400"/>
                <a:gd name="connsiteX2" fmla="*/ 0 w 3076575"/>
                <a:gd name="connsiteY2" fmla="*/ 534810 h 533400"/>
                <a:gd name="connsiteX3" fmla="*/ 672532 w 3076575"/>
                <a:gd name="connsiteY3" fmla="*/ 534810 h 533400"/>
                <a:gd name="connsiteX4" fmla="*/ 711203 w 3076575"/>
                <a:gd name="connsiteY4" fmla="*/ 511150 h 533400"/>
                <a:gd name="connsiteX5" fmla="*/ 782764 w 3076575"/>
                <a:gd name="connsiteY5" fmla="*/ 368027 h 533400"/>
                <a:gd name="connsiteX6" fmla="*/ 890435 w 3076575"/>
                <a:gd name="connsiteY6" fmla="*/ 368027 h 533400"/>
                <a:gd name="connsiteX7" fmla="*/ 961968 w 3076575"/>
                <a:gd name="connsiteY7" fmla="*/ 511102 h 533400"/>
                <a:gd name="connsiteX8" fmla="*/ 1009459 w 3076575"/>
                <a:gd name="connsiteY8" fmla="*/ 534819 h 533400"/>
                <a:gd name="connsiteX9" fmla="*/ 3085824 w 3076575"/>
                <a:gd name="connsiteY9" fmla="*/ 534819 h 533400"/>
                <a:gd name="connsiteX10" fmla="*/ 2551043 w 3076575"/>
                <a:gd name="connsiteY10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6575" h="533400">
                  <a:moveTo>
                    <a:pt x="2551043" y="0"/>
                  </a:moveTo>
                  <a:lnTo>
                    <a:pt x="534800" y="0"/>
                  </a:lnTo>
                  <a:cubicBezTo>
                    <a:pt x="239916" y="0"/>
                    <a:pt x="0" y="239906"/>
                    <a:pt x="0" y="534810"/>
                  </a:cubicBezTo>
                  <a:cubicBezTo>
                    <a:pt x="0" y="534810"/>
                    <a:pt x="644909" y="534810"/>
                    <a:pt x="672532" y="534810"/>
                  </a:cubicBezTo>
                  <a:cubicBezTo>
                    <a:pt x="700154" y="534810"/>
                    <a:pt x="711203" y="511150"/>
                    <a:pt x="711203" y="511150"/>
                  </a:cubicBezTo>
                  <a:lnTo>
                    <a:pt x="782764" y="368027"/>
                  </a:lnTo>
                  <a:cubicBezTo>
                    <a:pt x="812387" y="308810"/>
                    <a:pt x="860812" y="308810"/>
                    <a:pt x="890435" y="368027"/>
                  </a:cubicBezTo>
                  <a:lnTo>
                    <a:pt x="961968" y="511102"/>
                  </a:lnTo>
                  <a:cubicBezTo>
                    <a:pt x="961968" y="511102"/>
                    <a:pt x="972017" y="534819"/>
                    <a:pt x="1009459" y="534819"/>
                  </a:cubicBezTo>
                  <a:cubicBezTo>
                    <a:pt x="1042873" y="534819"/>
                    <a:pt x="3085824" y="534819"/>
                    <a:pt x="3085824" y="534819"/>
                  </a:cubicBezTo>
                  <a:cubicBezTo>
                    <a:pt x="3085833" y="239906"/>
                    <a:pt x="2845927" y="0"/>
                    <a:pt x="255104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57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E74B-CC80-8040-AE82-178C073F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785" y="2567610"/>
            <a:ext cx="5208106" cy="861390"/>
          </a:xfrm>
        </p:spPr>
        <p:txBody>
          <a:bodyPr>
            <a:noAutofit/>
          </a:bodyPr>
          <a:lstStyle/>
          <a:p>
            <a:r>
              <a:rPr lang="en-US" sz="6000" dirty="0"/>
              <a:t>Next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9A7E0-9FB4-C540-9EB5-191F8EA5CA27}"/>
              </a:ext>
            </a:extLst>
          </p:cNvPr>
          <p:cNvSpPr txBox="1"/>
          <p:nvPr/>
        </p:nvSpPr>
        <p:spPr>
          <a:xfrm>
            <a:off x="6930887" y="1630018"/>
            <a:ext cx="5446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October 30</a:t>
            </a:r>
            <a:r>
              <a:rPr lang="en-US" sz="4000" b="1" baseline="30000" dirty="0"/>
              <a:t>th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43438-B4F7-3043-ADDD-0E42B2DF5B0A}"/>
              </a:ext>
            </a:extLst>
          </p:cNvPr>
          <p:cNvSpPr txBox="1"/>
          <p:nvPr/>
        </p:nvSpPr>
        <p:spPr>
          <a:xfrm>
            <a:off x="6188765" y="2567610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4-4:30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F19C4-E3A9-7E43-A40D-F00564C27FEB}"/>
              </a:ext>
            </a:extLst>
          </p:cNvPr>
          <p:cNvSpPr txBox="1"/>
          <p:nvPr/>
        </p:nvSpPr>
        <p:spPr>
          <a:xfrm>
            <a:off x="6188764" y="3246783"/>
            <a:ext cx="28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Meeting ID: 557 215 4907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88DD9-7F01-FD4D-B5F5-C9272C44D2D7}"/>
              </a:ext>
            </a:extLst>
          </p:cNvPr>
          <p:cNvSpPr txBox="1"/>
          <p:nvPr/>
        </p:nvSpPr>
        <p:spPr>
          <a:xfrm>
            <a:off x="6188764" y="3882887"/>
            <a:ext cx="28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Passcode: key</a:t>
            </a:r>
          </a:p>
        </p:txBody>
      </p:sp>
      <p:pic>
        <p:nvPicPr>
          <p:cNvPr id="8" name="Picture Placeholder 47" descr="skeleton in outfit icon">
            <a:extLst>
              <a:ext uri="{FF2B5EF4-FFF2-40B4-BE49-F238E27FC236}">
                <a16:creationId xmlns:a16="http://schemas.microsoft.com/office/drawing/2014/main" id="{0E3FEC8C-E858-9B4D-8B38-293A96DE8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9639" r="-18471"/>
          <a:stretch/>
        </p:blipFill>
        <p:spPr>
          <a:xfrm>
            <a:off x="1284660" y="4067553"/>
            <a:ext cx="2605653" cy="1809481"/>
          </a:xfrm>
          <a:prstGeom prst="rect">
            <a:avLst/>
          </a:prstGeom>
        </p:spPr>
      </p:pic>
      <p:grpSp>
        <p:nvGrpSpPr>
          <p:cNvPr id="11" name="Group 10" descr="banner">
            <a:extLst>
              <a:ext uri="{FF2B5EF4-FFF2-40B4-BE49-F238E27FC236}">
                <a16:creationId xmlns:a16="http://schemas.microsoft.com/office/drawing/2014/main" id="{D7E548ED-F55F-EC41-9698-47C8D6B68F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rot="19836850">
            <a:off x="-3053025" y="-2688321"/>
            <a:ext cx="8675370" cy="5056119"/>
            <a:chOff x="348051" y="610135"/>
            <a:chExt cx="9430575" cy="5056119"/>
          </a:xfrm>
        </p:grpSpPr>
        <p:sp>
          <p:nvSpPr>
            <p:cNvPr id="12" name="Arc 12">
              <a:extLst>
                <a:ext uri="{FF2B5EF4-FFF2-40B4-BE49-F238E27FC236}">
                  <a16:creationId xmlns:a16="http://schemas.microsoft.com/office/drawing/2014/main" id="{C94058C9-CC64-1F49-9570-5B7E5D7837C2}"/>
                </a:ext>
              </a:extLst>
            </p:cNvPr>
            <p:cNvSpPr/>
            <p:nvPr/>
          </p:nvSpPr>
          <p:spPr>
            <a:xfrm rot="8695010">
              <a:off x="1199463" y="610135"/>
              <a:ext cx="7613165" cy="5056119"/>
            </a:xfrm>
            <a:custGeom>
              <a:avLst/>
              <a:gdLst>
                <a:gd name="connsiteX0" fmla="*/ 5504223 w 11008447"/>
                <a:gd name="connsiteY0" fmla="*/ 0 h 8088207"/>
                <a:gd name="connsiteX1" fmla="*/ 11008447 w 11008447"/>
                <a:gd name="connsiteY1" fmla="*/ 4044104 h 8088207"/>
                <a:gd name="connsiteX2" fmla="*/ 5504224 w 11008447"/>
                <a:gd name="connsiteY2" fmla="*/ 4044104 h 8088207"/>
                <a:gd name="connsiteX3" fmla="*/ 5504223 w 11008447"/>
                <a:gd name="connsiteY3" fmla="*/ 0 h 8088207"/>
                <a:gd name="connsiteX0" fmla="*/ 5504223 w 11008447"/>
                <a:gd name="connsiteY0" fmla="*/ 0 h 8088207"/>
                <a:gd name="connsiteX1" fmla="*/ 11008447 w 11008447"/>
                <a:gd name="connsiteY1" fmla="*/ 4044104 h 8088207"/>
                <a:gd name="connsiteX0" fmla="*/ 0 w 7086606"/>
                <a:gd name="connsiteY0" fmla="*/ 0 h 5358693"/>
                <a:gd name="connsiteX1" fmla="*/ 5504224 w 7086606"/>
                <a:gd name="connsiteY1" fmla="*/ 4044104 h 5358693"/>
                <a:gd name="connsiteX2" fmla="*/ 1 w 7086606"/>
                <a:gd name="connsiteY2" fmla="*/ 4044104 h 5358693"/>
                <a:gd name="connsiteX3" fmla="*/ 0 w 7086606"/>
                <a:gd name="connsiteY3" fmla="*/ 0 h 5358693"/>
                <a:gd name="connsiteX0" fmla="*/ 0 w 7086606"/>
                <a:gd name="connsiteY0" fmla="*/ 0 h 5358693"/>
                <a:gd name="connsiteX1" fmla="*/ 7086606 w 7086606"/>
                <a:gd name="connsiteY1" fmla="*/ 5358693 h 5358693"/>
                <a:gd name="connsiteX0" fmla="*/ 0 w 7086606"/>
                <a:gd name="connsiteY0" fmla="*/ 0 h 5358693"/>
                <a:gd name="connsiteX1" fmla="*/ 5504224 w 7086606"/>
                <a:gd name="connsiteY1" fmla="*/ 4044104 h 5358693"/>
                <a:gd name="connsiteX2" fmla="*/ 1 w 7086606"/>
                <a:gd name="connsiteY2" fmla="*/ 4044104 h 5358693"/>
                <a:gd name="connsiteX3" fmla="*/ 0 w 7086606"/>
                <a:gd name="connsiteY3" fmla="*/ 0 h 5358693"/>
                <a:gd name="connsiteX0" fmla="*/ 0 w 7086606"/>
                <a:gd name="connsiteY0" fmla="*/ 0 h 5358693"/>
                <a:gd name="connsiteX1" fmla="*/ 7086606 w 7086606"/>
                <a:gd name="connsiteY1" fmla="*/ 5358693 h 5358693"/>
                <a:gd name="connsiteX0" fmla="*/ 343090 w 7429696"/>
                <a:gd name="connsiteY0" fmla="*/ 0 h 5358693"/>
                <a:gd name="connsiteX1" fmla="*/ 5847314 w 7429696"/>
                <a:gd name="connsiteY1" fmla="*/ 4044104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343090 w 7429696"/>
                <a:gd name="connsiteY0" fmla="*/ 0 h 5358693"/>
                <a:gd name="connsiteX1" fmla="*/ 6049834 w 7429696"/>
                <a:gd name="connsiteY1" fmla="*/ 4108981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343090 w 7429696"/>
                <a:gd name="connsiteY0" fmla="*/ 0 h 5358693"/>
                <a:gd name="connsiteX1" fmla="*/ 6049834 w 7429696"/>
                <a:gd name="connsiteY1" fmla="*/ 4108981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125837 w 7429696"/>
                <a:gd name="connsiteY0" fmla="*/ 38941 h 5159476"/>
                <a:gd name="connsiteX1" fmla="*/ 6049834 w 7429696"/>
                <a:gd name="connsiteY1" fmla="*/ 3909764 h 5159476"/>
                <a:gd name="connsiteX2" fmla="*/ 343091 w 7429696"/>
                <a:gd name="connsiteY2" fmla="*/ 3844887 h 5159476"/>
                <a:gd name="connsiteX3" fmla="*/ 125837 w 7429696"/>
                <a:gd name="connsiteY3" fmla="*/ 38941 h 5159476"/>
                <a:gd name="connsiteX0" fmla="*/ 0 w 7429696"/>
                <a:gd name="connsiteY0" fmla="*/ 0 h 5159476"/>
                <a:gd name="connsiteX1" fmla="*/ 7429696 w 7429696"/>
                <a:gd name="connsiteY1" fmla="*/ 5159476 h 5159476"/>
                <a:gd name="connsiteX0" fmla="*/ 54497 w 7358356"/>
                <a:gd name="connsiteY0" fmla="*/ 0 h 5120535"/>
                <a:gd name="connsiteX1" fmla="*/ 5978494 w 7358356"/>
                <a:gd name="connsiteY1" fmla="*/ 3870823 h 5120535"/>
                <a:gd name="connsiteX2" fmla="*/ 271751 w 7358356"/>
                <a:gd name="connsiteY2" fmla="*/ 3805946 h 5120535"/>
                <a:gd name="connsiteX3" fmla="*/ 54497 w 7358356"/>
                <a:gd name="connsiteY3" fmla="*/ 0 h 5120535"/>
                <a:gd name="connsiteX0" fmla="*/ 0 w 7358356"/>
                <a:gd name="connsiteY0" fmla="*/ 111687 h 5120535"/>
                <a:gd name="connsiteX1" fmla="*/ 7358356 w 7358356"/>
                <a:gd name="connsiteY1" fmla="*/ 5120535 h 512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58356" h="5120535" stroke="0" extrusionOk="0">
                  <a:moveTo>
                    <a:pt x="54497" y="0"/>
                  </a:moveTo>
                  <a:cubicBezTo>
                    <a:pt x="3094396" y="0"/>
                    <a:pt x="5978494" y="1637326"/>
                    <a:pt x="5978494" y="3870823"/>
                  </a:cubicBezTo>
                  <a:cubicBezTo>
                    <a:pt x="4143753" y="3870823"/>
                    <a:pt x="2106492" y="3805946"/>
                    <a:pt x="271751" y="3805946"/>
                  </a:cubicBezTo>
                  <a:cubicBezTo>
                    <a:pt x="271751" y="2457911"/>
                    <a:pt x="54497" y="1348035"/>
                    <a:pt x="54497" y="0"/>
                  </a:cubicBezTo>
                  <a:close/>
                </a:path>
                <a:path w="7358356" h="5120535" fill="none">
                  <a:moveTo>
                    <a:pt x="0" y="111687"/>
                  </a:moveTo>
                  <a:cubicBezTo>
                    <a:pt x="3039899" y="111687"/>
                    <a:pt x="6437057" y="2680135"/>
                    <a:pt x="7358356" y="5120535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Pentagon 4">
              <a:extLst>
                <a:ext uri="{FF2B5EF4-FFF2-40B4-BE49-F238E27FC236}">
                  <a16:creationId xmlns:a16="http://schemas.microsoft.com/office/drawing/2014/main" id="{FD2240D2-F245-B348-87AC-1D8FA903D630}"/>
                </a:ext>
              </a:extLst>
            </p:cNvPr>
            <p:cNvSpPr/>
            <p:nvPr/>
          </p:nvSpPr>
          <p:spPr>
            <a:xfrm rot="6545798">
              <a:off x="1102936" y="3908529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Pentagon 3">
              <a:extLst>
                <a:ext uri="{FF2B5EF4-FFF2-40B4-BE49-F238E27FC236}">
                  <a16:creationId xmlns:a16="http://schemas.microsoft.com/office/drawing/2014/main" id="{51EC50B9-4517-4947-9F8E-94DE279972F4}"/>
                </a:ext>
              </a:extLst>
            </p:cNvPr>
            <p:cNvSpPr/>
            <p:nvPr/>
          </p:nvSpPr>
          <p:spPr>
            <a:xfrm rot="7062146">
              <a:off x="136132" y="351230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ED847B37-2B7E-A240-8301-83051DC930EF}"/>
                </a:ext>
              </a:extLst>
            </p:cNvPr>
            <p:cNvSpPr/>
            <p:nvPr/>
          </p:nvSpPr>
          <p:spPr>
            <a:xfrm rot="5829575">
              <a:off x="3047361" y="4339368"/>
              <a:ext cx="1209477" cy="78564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Pentagon 17">
              <a:extLst>
                <a:ext uri="{FF2B5EF4-FFF2-40B4-BE49-F238E27FC236}">
                  <a16:creationId xmlns:a16="http://schemas.microsoft.com/office/drawing/2014/main" id="{138D11E8-932F-B84C-9299-5414387C4920}"/>
                </a:ext>
              </a:extLst>
            </p:cNvPr>
            <p:cNvSpPr/>
            <p:nvPr/>
          </p:nvSpPr>
          <p:spPr>
            <a:xfrm rot="6163760">
              <a:off x="2054042" y="416901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Pentagon 20">
              <a:extLst>
                <a:ext uri="{FF2B5EF4-FFF2-40B4-BE49-F238E27FC236}">
                  <a16:creationId xmlns:a16="http://schemas.microsoft.com/office/drawing/2014/main" id="{852AC1B5-BB28-C54B-829C-4992574F699F}"/>
                </a:ext>
              </a:extLst>
            </p:cNvPr>
            <p:cNvSpPr/>
            <p:nvPr/>
          </p:nvSpPr>
          <p:spPr>
            <a:xfrm rot="5198434">
              <a:off x="5051859" y="4414147"/>
              <a:ext cx="1209477" cy="78564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Pentagon 23">
              <a:extLst>
                <a:ext uri="{FF2B5EF4-FFF2-40B4-BE49-F238E27FC236}">
                  <a16:creationId xmlns:a16="http://schemas.microsoft.com/office/drawing/2014/main" id="{2271248C-2889-E341-BED7-83540099355C}"/>
                </a:ext>
              </a:extLst>
            </p:cNvPr>
            <p:cNvSpPr/>
            <p:nvPr/>
          </p:nvSpPr>
          <p:spPr>
            <a:xfrm rot="5613076">
              <a:off x="4034927" y="441994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Pentagon 26">
              <a:extLst>
                <a:ext uri="{FF2B5EF4-FFF2-40B4-BE49-F238E27FC236}">
                  <a16:creationId xmlns:a16="http://schemas.microsoft.com/office/drawing/2014/main" id="{2E2684A6-80AA-864F-AE43-4E8B1D567500}"/>
                </a:ext>
              </a:extLst>
            </p:cNvPr>
            <p:cNvSpPr/>
            <p:nvPr/>
          </p:nvSpPr>
          <p:spPr>
            <a:xfrm rot="4482211">
              <a:off x="7010036" y="4080980"/>
              <a:ext cx="1209477" cy="78564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Pentagon 29">
              <a:extLst>
                <a:ext uri="{FF2B5EF4-FFF2-40B4-BE49-F238E27FC236}">
                  <a16:creationId xmlns:a16="http://schemas.microsoft.com/office/drawing/2014/main" id="{913F082B-7C7F-8A49-AA93-71D4767463B1}"/>
                </a:ext>
              </a:extLst>
            </p:cNvPr>
            <p:cNvSpPr/>
            <p:nvPr/>
          </p:nvSpPr>
          <p:spPr>
            <a:xfrm rot="4816396">
              <a:off x="6026968" y="4302970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Pentagon 33">
              <a:extLst>
                <a:ext uri="{FF2B5EF4-FFF2-40B4-BE49-F238E27FC236}">
                  <a16:creationId xmlns:a16="http://schemas.microsoft.com/office/drawing/2014/main" id="{170F0596-3485-774A-9339-DD67EE7F3A5B}"/>
                </a:ext>
              </a:extLst>
            </p:cNvPr>
            <p:cNvSpPr/>
            <p:nvPr/>
          </p:nvSpPr>
          <p:spPr>
            <a:xfrm rot="3728562">
              <a:off x="8781067" y="3448339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Pentagon 36">
              <a:extLst>
                <a:ext uri="{FF2B5EF4-FFF2-40B4-BE49-F238E27FC236}">
                  <a16:creationId xmlns:a16="http://schemas.microsoft.com/office/drawing/2014/main" id="{0423859E-C8CA-8047-89D3-FFB088B705A5}"/>
                </a:ext>
              </a:extLst>
            </p:cNvPr>
            <p:cNvSpPr/>
            <p:nvPr/>
          </p:nvSpPr>
          <p:spPr>
            <a:xfrm rot="4044185">
              <a:off x="7955108" y="3790392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 descr="banner">
            <a:extLst>
              <a:ext uri="{FF2B5EF4-FFF2-40B4-BE49-F238E27FC236}">
                <a16:creationId xmlns:a16="http://schemas.microsoft.com/office/drawing/2014/main" id="{E06A527B-3301-F242-BA11-247E94B1ED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rot="8119626">
            <a:off x="7522802" y="3949389"/>
            <a:ext cx="8675370" cy="5056119"/>
            <a:chOff x="348051" y="610135"/>
            <a:chExt cx="9430575" cy="5056119"/>
          </a:xfrm>
        </p:grpSpPr>
        <p:sp>
          <p:nvSpPr>
            <p:cNvPr id="24" name="Arc 12">
              <a:extLst>
                <a:ext uri="{FF2B5EF4-FFF2-40B4-BE49-F238E27FC236}">
                  <a16:creationId xmlns:a16="http://schemas.microsoft.com/office/drawing/2014/main" id="{C0FEFDAE-2272-5442-97E6-70EBDFC16604}"/>
                </a:ext>
              </a:extLst>
            </p:cNvPr>
            <p:cNvSpPr/>
            <p:nvPr/>
          </p:nvSpPr>
          <p:spPr>
            <a:xfrm rot="8695010">
              <a:off x="1199463" y="610135"/>
              <a:ext cx="7613165" cy="5056119"/>
            </a:xfrm>
            <a:custGeom>
              <a:avLst/>
              <a:gdLst>
                <a:gd name="connsiteX0" fmla="*/ 5504223 w 11008447"/>
                <a:gd name="connsiteY0" fmla="*/ 0 h 8088207"/>
                <a:gd name="connsiteX1" fmla="*/ 11008447 w 11008447"/>
                <a:gd name="connsiteY1" fmla="*/ 4044104 h 8088207"/>
                <a:gd name="connsiteX2" fmla="*/ 5504224 w 11008447"/>
                <a:gd name="connsiteY2" fmla="*/ 4044104 h 8088207"/>
                <a:gd name="connsiteX3" fmla="*/ 5504223 w 11008447"/>
                <a:gd name="connsiteY3" fmla="*/ 0 h 8088207"/>
                <a:gd name="connsiteX0" fmla="*/ 5504223 w 11008447"/>
                <a:gd name="connsiteY0" fmla="*/ 0 h 8088207"/>
                <a:gd name="connsiteX1" fmla="*/ 11008447 w 11008447"/>
                <a:gd name="connsiteY1" fmla="*/ 4044104 h 8088207"/>
                <a:gd name="connsiteX0" fmla="*/ 0 w 7086606"/>
                <a:gd name="connsiteY0" fmla="*/ 0 h 5358693"/>
                <a:gd name="connsiteX1" fmla="*/ 5504224 w 7086606"/>
                <a:gd name="connsiteY1" fmla="*/ 4044104 h 5358693"/>
                <a:gd name="connsiteX2" fmla="*/ 1 w 7086606"/>
                <a:gd name="connsiteY2" fmla="*/ 4044104 h 5358693"/>
                <a:gd name="connsiteX3" fmla="*/ 0 w 7086606"/>
                <a:gd name="connsiteY3" fmla="*/ 0 h 5358693"/>
                <a:gd name="connsiteX0" fmla="*/ 0 w 7086606"/>
                <a:gd name="connsiteY0" fmla="*/ 0 h 5358693"/>
                <a:gd name="connsiteX1" fmla="*/ 7086606 w 7086606"/>
                <a:gd name="connsiteY1" fmla="*/ 5358693 h 5358693"/>
                <a:gd name="connsiteX0" fmla="*/ 0 w 7086606"/>
                <a:gd name="connsiteY0" fmla="*/ 0 h 5358693"/>
                <a:gd name="connsiteX1" fmla="*/ 5504224 w 7086606"/>
                <a:gd name="connsiteY1" fmla="*/ 4044104 h 5358693"/>
                <a:gd name="connsiteX2" fmla="*/ 1 w 7086606"/>
                <a:gd name="connsiteY2" fmla="*/ 4044104 h 5358693"/>
                <a:gd name="connsiteX3" fmla="*/ 0 w 7086606"/>
                <a:gd name="connsiteY3" fmla="*/ 0 h 5358693"/>
                <a:gd name="connsiteX0" fmla="*/ 0 w 7086606"/>
                <a:gd name="connsiteY0" fmla="*/ 0 h 5358693"/>
                <a:gd name="connsiteX1" fmla="*/ 7086606 w 7086606"/>
                <a:gd name="connsiteY1" fmla="*/ 5358693 h 5358693"/>
                <a:gd name="connsiteX0" fmla="*/ 343090 w 7429696"/>
                <a:gd name="connsiteY0" fmla="*/ 0 h 5358693"/>
                <a:gd name="connsiteX1" fmla="*/ 5847314 w 7429696"/>
                <a:gd name="connsiteY1" fmla="*/ 4044104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343090 w 7429696"/>
                <a:gd name="connsiteY0" fmla="*/ 0 h 5358693"/>
                <a:gd name="connsiteX1" fmla="*/ 6049834 w 7429696"/>
                <a:gd name="connsiteY1" fmla="*/ 4108981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343090 w 7429696"/>
                <a:gd name="connsiteY0" fmla="*/ 0 h 5358693"/>
                <a:gd name="connsiteX1" fmla="*/ 6049834 w 7429696"/>
                <a:gd name="connsiteY1" fmla="*/ 4108981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125837 w 7429696"/>
                <a:gd name="connsiteY0" fmla="*/ 38941 h 5159476"/>
                <a:gd name="connsiteX1" fmla="*/ 6049834 w 7429696"/>
                <a:gd name="connsiteY1" fmla="*/ 3909764 h 5159476"/>
                <a:gd name="connsiteX2" fmla="*/ 343091 w 7429696"/>
                <a:gd name="connsiteY2" fmla="*/ 3844887 h 5159476"/>
                <a:gd name="connsiteX3" fmla="*/ 125837 w 7429696"/>
                <a:gd name="connsiteY3" fmla="*/ 38941 h 5159476"/>
                <a:gd name="connsiteX0" fmla="*/ 0 w 7429696"/>
                <a:gd name="connsiteY0" fmla="*/ 0 h 5159476"/>
                <a:gd name="connsiteX1" fmla="*/ 7429696 w 7429696"/>
                <a:gd name="connsiteY1" fmla="*/ 5159476 h 5159476"/>
                <a:gd name="connsiteX0" fmla="*/ 54497 w 7358356"/>
                <a:gd name="connsiteY0" fmla="*/ 0 h 5120535"/>
                <a:gd name="connsiteX1" fmla="*/ 5978494 w 7358356"/>
                <a:gd name="connsiteY1" fmla="*/ 3870823 h 5120535"/>
                <a:gd name="connsiteX2" fmla="*/ 271751 w 7358356"/>
                <a:gd name="connsiteY2" fmla="*/ 3805946 h 5120535"/>
                <a:gd name="connsiteX3" fmla="*/ 54497 w 7358356"/>
                <a:gd name="connsiteY3" fmla="*/ 0 h 5120535"/>
                <a:gd name="connsiteX0" fmla="*/ 0 w 7358356"/>
                <a:gd name="connsiteY0" fmla="*/ 111687 h 5120535"/>
                <a:gd name="connsiteX1" fmla="*/ 7358356 w 7358356"/>
                <a:gd name="connsiteY1" fmla="*/ 5120535 h 512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58356" h="5120535" stroke="0" extrusionOk="0">
                  <a:moveTo>
                    <a:pt x="54497" y="0"/>
                  </a:moveTo>
                  <a:cubicBezTo>
                    <a:pt x="3094396" y="0"/>
                    <a:pt x="5978494" y="1637326"/>
                    <a:pt x="5978494" y="3870823"/>
                  </a:cubicBezTo>
                  <a:cubicBezTo>
                    <a:pt x="4143753" y="3870823"/>
                    <a:pt x="2106492" y="3805946"/>
                    <a:pt x="271751" y="3805946"/>
                  </a:cubicBezTo>
                  <a:cubicBezTo>
                    <a:pt x="271751" y="2457911"/>
                    <a:pt x="54497" y="1348035"/>
                    <a:pt x="54497" y="0"/>
                  </a:cubicBezTo>
                  <a:close/>
                </a:path>
                <a:path w="7358356" h="5120535" fill="none">
                  <a:moveTo>
                    <a:pt x="0" y="111687"/>
                  </a:moveTo>
                  <a:cubicBezTo>
                    <a:pt x="3039899" y="111687"/>
                    <a:pt x="6437057" y="2680135"/>
                    <a:pt x="7358356" y="5120535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Pentagon 4">
              <a:extLst>
                <a:ext uri="{FF2B5EF4-FFF2-40B4-BE49-F238E27FC236}">
                  <a16:creationId xmlns:a16="http://schemas.microsoft.com/office/drawing/2014/main" id="{9A5449F1-BC1B-864D-99C8-2CF80CB927ED}"/>
                </a:ext>
              </a:extLst>
            </p:cNvPr>
            <p:cNvSpPr/>
            <p:nvPr/>
          </p:nvSpPr>
          <p:spPr>
            <a:xfrm rot="6545798">
              <a:off x="1102936" y="3908529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Pentagon 3">
              <a:extLst>
                <a:ext uri="{FF2B5EF4-FFF2-40B4-BE49-F238E27FC236}">
                  <a16:creationId xmlns:a16="http://schemas.microsoft.com/office/drawing/2014/main" id="{E67996C9-8589-A54A-80F1-C25AE2A71318}"/>
                </a:ext>
              </a:extLst>
            </p:cNvPr>
            <p:cNvSpPr/>
            <p:nvPr/>
          </p:nvSpPr>
          <p:spPr>
            <a:xfrm rot="7062146">
              <a:off x="136132" y="351230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row: Pentagon 14">
              <a:extLst>
                <a:ext uri="{FF2B5EF4-FFF2-40B4-BE49-F238E27FC236}">
                  <a16:creationId xmlns:a16="http://schemas.microsoft.com/office/drawing/2014/main" id="{4E01E39A-19CA-4048-AAEC-355CA2C1822E}"/>
                </a:ext>
              </a:extLst>
            </p:cNvPr>
            <p:cNvSpPr/>
            <p:nvPr/>
          </p:nvSpPr>
          <p:spPr>
            <a:xfrm rot="5829575">
              <a:off x="3047361" y="4339368"/>
              <a:ext cx="1209477" cy="78564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Arrow: Pentagon 17">
              <a:extLst>
                <a:ext uri="{FF2B5EF4-FFF2-40B4-BE49-F238E27FC236}">
                  <a16:creationId xmlns:a16="http://schemas.microsoft.com/office/drawing/2014/main" id="{3F917363-5766-E444-90F8-DFCC7066BAA6}"/>
                </a:ext>
              </a:extLst>
            </p:cNvPr>
            <p:cNvSpPr/>
            <p:nvPr/>
          </p:nvSpPr>
          <p:spPr>
            <a:xfrm rot="6163760">
              <a:off x="2054042" y="416901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Arrow: Pentagon 20">
              <a:extLst>
                <a:ext uri="{FF2B5EF4-FFF2-40B4-BE49-F238E27FC236}">
                  <a16:creationId xmlns:a16="http://schemas.microsoft.com/office/drawing/2014/main" id="{59C67E74-C1B8-884B-A612-A519F30504F0}"/>
                </a:ext>
              </a:extLst>
            </p:cNvPr>
            <p:cNvSpPr/>
            <p:nvPr/>
          </p:nvSpPr>
          <p:spPr>
            <a:xfrm rot="5198434">
              <a:off x="5051859" y="4414147"/>
              <a:ext cx="1209477" cy="78564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row: Pentagon 23">
              <a:extLst>
                <a:ext uri="{FF2B5EF4-FFF2-40B4-BE49-F238E27FC236}">
                  <a16:creationId xmlns:a16="http://schemas.microsoft.com/office/drawing/2014/main" id="{C07162D8-3770-FC4B-9927-6A61CA73A137}"/>
                </a:ext>
              </a:extLst>
            </p:cNvPr>
            <p:cNvSpPr/>
            <p:nvPr/>
          </p:nvSpPr>
          <p:spPr>
            <a:xfrm rot="5613076">
              <a:off x="4034927" y="441994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Pentagon 26">
              <a:extLst>
                <a:ext uri="{FF2B5EF4-FFF2-40B4-BE49-F238E27FC236}">
                  <a16:creationId xmlns:a16="http://schemas.microsoft.com/office/drawing/2014/main" id="{A1915764-4B88-174F-87CD-B40C1528777A}"/>
                </a:ext>
              </a:extLst>
            </p:cNvPr>
            <p:cNvSpPr/>
            <p:nvPr/>
          </p:nvSpPr>
          <p:spPr>
            <a:xfrm rot="4482211">
              <a:off x="7010036" y="4080980"/>
              <a:ext cx="1209477" cy="78564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row: Pentagon 29">
              <a:extLst>
                <a:ext uri="{FF2B5EF4-FFF2-40B4-BE49-F238E27FC236}">
                  <a16:creationId xmlns:a16="http://schemas.microsoft.com/office/drawing/2014/main" id="{A98830D0-A7C0-A644-B5FB-94EFC5C62EDC}"/>
                </a:ext>
              </a:extLst>
            </p:cNvPr>
            <p:cNvSpPr/>
            <p:nvPr/>
          </p:nvSpPr>
          <p:spPr>
            <a:xfrm rot="4816396">
              <a:off x="6026968" y="4302970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Pentagon 33">
              <a:extLst>
                <a:ext uri="{FF2B5EF4-FFF2-40B4-BE49-F238E27FC236}">
                  <a16:creationId xmlns:a16="http://schemas.microsoft.com/office/drawing/2014/main" id="{339645E3-C2EB-2C4C-AEB2-CFB661ECFB45}"/>
                </a:ext>
              </a:extLst>
            </p:cNvPr>
            <p:cNvSpPr/>
            <p:nvPr/>
          </p:nvSpPr>
          <p:spPr>
            <a:xfrm rot="3728562">
              <a:off x="8781067" y="3448339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row: Pentagon 36">
              <a:extLst>
                <a:ext uri="{FF2B5EF4-FFF2-40B4-BE49-F238E27FC236}">
                  <a16:creationId xmlns:a16="http://schemas.microsoft.com/office/drawing/2014/main" id="{F2CFF8E0-C217-B343-A41A-D5AF9D412D6A}"/>
                </a:ext>
              </a:extLst>
            </p:cNvPr>
            <p:cNvSpPr/>
            <p:nvPr/>
          </p:nvSpPr>
          <p:spPr>
            <a:xfrm rot="4044185">
              <a:off x="7955108" y="3790392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72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028BB-ABAF-2E4E-8289-E045A938B9EB}"/>
              </a:ext>
            </a:extLst>
          </p:cNvPr>
          <p:cNvSpPr txBox="1"/>
          <p:nvPr/>
        </p:nvSpPr>
        <p:spPr>
          <a:xfrm>
            <a:off x="1417983" y="2955235"/>
            <a:ext cx="1089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Put your full name, phone number, and grade in the chat if you would like to join our group me!</a:t>
            </a:r>
          </a:p>
        </p:txBody>
      </p:sp>
    </p:spTree>
    <p:extLst>
      <p:ext uri="{BB962C8B-B14F-4D97-AF65-F5344CB8AC3E}">
        <p14:creationId xmlns:p14="http://schemas.microsoft.com/office/powerpoint/2010/main" val="56330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61" y="1461406"/>
            <a:ext cx="3933390" cy="4937287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338" y="1636060"/>
            <a:ext cx="6593180" cy="4937287"/>
          </a:xfrm>
        </p:spPr>
        <p:txBody>
          <a:bodyPr anchor="ctr">
            <a:normAutofit/>
          </a:bodyPr>
          <a:lstStyle/>
          <a:p>
            <a:r>
              <a:rPr lang="en-US" dirty="0"/>
              <a:t>Welcome!</a:t>
            </a:r>
          </a:p>
          <a:p>
            <a:r>
              <a:rPr lang="en-US" dirty="0"/>
              <a:t>What is Key Club?</a:t>
            </a:r>
          </a:p>
          <a:p>
            <a:r>
              <a:rPr lang="en-US" dirty="0"/>
              <a:t>Volunteering Opportunities</a:t>
            </a:r>
          </a:p>
          <a:p>
            <a:r>
              <a:rPr lang="en-US" dirty="0"/>
              <a:t>Next Meeting</a:t>
            </a:r>
          </a:p>
          <a:p>
            <a:r>
              <a:rPr lang="en-US" dirty="0"/>
              <a:t>Join Key Club!</a:t>
            </a:r>
          </a:p>
        </p:txBody>
      </p:sp>
      <p:grpSp>
        <p:nvGrpSpPr>
          <p:cNvPr id="7" name="Group 6" descr="banner">
            <a:extLst>
              <a:ext uri="{FF2B5EF4-FFF2-40B4-BE49-F238E27FC236}">
                <a16:creationId xmlns:a16="http://schemas.microsoft.com/office/drawing/2014/main" id="{342242EB-22C5-9647-8D6C-E6C9D93258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58315" y="-2435295"/>
            <a:ext cx="8675370" cy="5056119"/>
            <a:chOff x="348051" y="610135"/>
            <a:chExt cx="9430575" cy="5056119"/>
          </a:xfrm>
        </p:grpSpPr>
        <p:sp>
          <p:nvSpPr>
            <p:cNvPr id="8" name="Arc 12">
              <a:extLst>
                <a:ext uri="{FF2B5EF4-FFF2-40B4-BE49-F238E27FC236}">
                  <a16:creationId xmlns:a16="http://schemas.microsoft.com/office/drawing/2014/main" id="{298337A1-5BB9-0B42-BBA8-73063896608C}"/>
                </a:ext>
              </a:extLst>
            </p:cNvPr>
            <p:cNvSpPr/>
            <p:nvPr/>
          </p:nvSpPr>
          <p:spPr>
            <a:xfrm rot="8695010">
              <a:off x="1199463" y="610135"/>
              <a:ext cx="7613165" cy="5056119"/>
            </a:xfrm>
            <a:custGeom>
              <a:avLst/>
              <a:gdLst>
                <a:gd name="connsiteX0" fmla="*/ 5504223 w 11008447"/>
                <a:gd name="connsiteY0" fmla="*/ 0 h 8088207"/>
                <a:gd name="connsiteX1" fmla="*/ 11008447 w 11008447"/>
                <a:gd name="connsiteY1" fmla="*/ 4044104 h 8088207"/>
                <a:gd name="connsiteX2" fmla="*/ 5504224 w 11008447"/>
                <a:gd name="connsiteY2" fmla="*/ 4044104 h 8088207"/>
                <a:gd name="connsiteX3" fmla="*/ 5504223 w 11008447"/>
                <a:gd name="connsiteY3" fmla="*/ 0 h 8088207"/>
                <a:gd name="connsiteX0" fmla="*/ 5504223 w 11008447"/>
                <a:gd name="connsiteY0" fmla="*/ 0 h 8088207"/>
                <a:gd name="connsiteX1" fmla="*/ 11008447 w 11008447"/>
                <a:gd name="connsiteY1" fmla="*/ 4044104 h 8088207"/>
                <a:gd name="connsiteX0" fmla="*/ 0 w 7086606"/>
                <a:gd name="connsiteY0" fmla="*/ 0 h 5358693"/>
                <a:gd name="connsiteX1" fmla="*/ 5504224 w 7086606"/>
                <a:gd name="connsiteY1" fmla="*/ 4044104 h 5358693"/>
                <a:gd name="connsiteX2" fmla="*/ 1 w 7086606"/>
                <a:gd name="connsiteY2" fmla="*/ 4044104 h 5358693"/>
                <a:gd name="connsiteX3" fmla="*/ 0 w 7086606"/>
                <a:gd name="connsiteY3" fmla="*/ 0 h 5358693"/>
                <a:gd name="connsiteX0" fmla="*/ 0 w 7086606"/>
                <a:gd name="connsiteY0" fmla="*/ 0 h 5358693"/>
                <a:gd name="connsiteX1" fmla="*/ 7086606 w 7086606"/>
                <a:gd name="connsiteY1" fmla="*/ 5358693 h 5358693"/>
                <a:gd name="connsiteX0" fmla="*/ 0 w 7086606"/>
                <a:gd name="connsiteY0" fmla="*/ 0 h 5358693"/>
                <a:gd name="connsiteX1" fmla="*/ 5504224 w 7086606"/>
                <a:gd name="connsiteY1" fmla="*/ 4044104 h 5358693"/>
                <a:gd name="connsiteX2" fmla="*/ 1 w 7086606"/>
                <a:gd name="connsiteY2" fmla="*/ 4044104 h 5358693"/>
                <a:gd name="connsiteX3" fmla="*/ 0 w 7086606"/>
                <a:gd name="connsiteY3" fmla="*/ 0 h 5358693"/>
                <a:gd name="connsiteX0" fmla="*/ 0 w 7086606"/>
                <a:gd name="connsiteY0" fmla="*/ 0 h 5358693"/>
                <a:gd name="connsiteX1" fmla="*/ 7086606 w 7086606"/>
                <a:gd name="connsiteY1" fmla="*/ 5358693 h 5358693"/>
                <a:gd name="connsiteX0" fmla="*/ 343090 w 7429696"/>
                <a:gd name="connsiteY0" fmla="*/ 0 h 5358693"/>
                <a:gd name="connsiteX1" fmla="*/ 5847314 w 7429696"/>
                <a:gd name="connsiteY1" fmla="*/ 4044104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343090 w 7429696"/>
                <a:gd name="connsiteY0" fmla="*/ 0 h 5358693"/>
                <a:gd name="connsiteX1" fmla="*/ 6049834 w 7429696"/>
                <a:gd name="connsiteY1" fmla="*/ 4108981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343090 w 7429696"/>
                <a:gd name="connsiteY0" fmla="*/ 0 h 5358693"/>
                <a:gd name="connsiteX1" fmla="*/ 6049834 w 7429696"/>
                <a:gd name="connsiteY1" fmla="*/ 4108981 h 5358693"/>
                <a:gd name="connsiteX2" fmla="*/ 343091 w 7429696"/>
                <a:gd name="connsiteY2" fmla="*/ 4044104 h 5358693"/>
                <a:gd name="connsiteX3" fmla="*/ 343090 w 7429696"/>
                <a:gd name="connsiteY3" fmla="*/ 0 h 5358693"/>
                <a:gd name="connsiteX0" fmla="*/ 0 w 7429696"/>
                <a:gd name="connsiteY0" fmla="*/ 199217 h 5358693"/>
                <a:gd name="connsiteX1" fmla="*/ 7429696 w 7429696"/>
                <a:gd name="connsiteY1" fmla="*/ 5358693 h 5358693"/>
                <a:gd name="connsiteX0" fmla="*/ 125837 w 7429696"/>
                <a:gd name="connsiteY0" fmla="*/ 38941 h 5159476"/>
                <a:gd name="connsiteX1" fmla="*/ 6049834 w 7429696"/>
                <a:gd name="connsiteY1" fmla="*/ 3909764 h 5159476"/>
                <a:gd name="connsiteX2" fmla="*/ 343091 w 7429696"/>
                <a:gd name="connsiteY2" fmla="*/ 3844887 h 5159476"/>
                <a:gd name="connsiteX3" fmla="*/ 125837 w 7429696"/>
                <a:gd name="connsiteY3" fmla="*/ 38941 h 5159476"/>
                <a:gd name="connsiteX0" fmla="*/ 0 w 7429696"/>
                <a:gd name="connsiteY0" fmla="*/ 0 h 5159476"/>
                <a:gd name="connsiteX1" fmla="*/ 7429696 w 7429696"/>
                <a:gd name="connsiteY1" fmla="*/ 5159476 h 5159476"/>
                <a:gd name="connsiteX0" fmla="*/ 54497 w 7358356"/>
                <a:gd name="connsiteY0" fmla="*/ 0 h 5120535"/>
                <a:gd name="connsiteX1" fmla="*/ 5978494 w 7358356"/>
                <a:gd name="connsiteY1" fmla="*/ 3870823 h 5120535"/>
                <a:gd name="connsiteX2" fmla="*/ 271751 w 7358356"/>
                <a:gd name="connsiteY2" fmla="*/ 3805946 h 5120535"/>
                <a:gd name="connsiteX3" fmla="*/ 54497 w 7358356"/>
                <a:gd name="connsiteY3" fmla="*/ 0 h 5120535"/>
                <a:gd name="connsiteX0" fmla="*/ 0 w 7358356"/>
                <a:gd name="connsiteY0" fmla="*/ 111687 h 5120535"/>
                <a:gd name="connsiteX1" fmla="*/ 7358356 w 7358356"/>
                <a:gd name="connsiteY1" fmla="*/ 5120535 h 512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58356" h="5120535" stroke="0" extrusionOk="0">
                  <a:moveTo>
                    <a:pt x="54497" y="0"/>
                  </a:moveTo>
                  <a:cubicBezTo>
                    <a:pt x="3094396" y="0"/>
                    <a:pt x="5978494" y="1637326"/>
                    <a:pt x="5978494" y="3870823"/>
                  </a:cubicBezTo>
                  <a:cubicBezTo>
                    <a:pt x="4143753" y="3870823"/>
                    <a:pt x="2106492" y="3805946"/>
                    <a:pt x="271751" y="3805946"/>
                  </a:cubicBezTo>
                  <a:cubicBezTo>
                    <a:pt x="271751" y="2457911"/>
                    <a:pt x="54497" y="1348035"/>
                    <a:pt x="54497" y="0"/>
                  </a:cubicBezTo>
                  <a:close/>
                </a:path>
                <a:path w="7358356" h="5120535" fill="none">
                  <a:moveTo>
                    <a:pt x="0" y="111687"/>
                  </a:moveTo>
                  <a:cubicBezTo>
                    <a:pt x="3039899" y="111687"/>
                    <a:pt x="6437057" y="2680135"/>
                    <a:pt x="7358356" y="5120535"/>
                  </a:cubicBezTo>
                </a:path>
              </a:pathLst>
            </a:cu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E4A0DDDD-A8D0-B447-92CA-02DE98F269ED}"/>
                </a:ext>
              </a:extLst>
            </p:cNvPr>
            <p:cNvSpPr/>
            <p:nvPr/>
          </p:nvSpPr>
          <p:spPr>
            <a:xfrm rot="6545798">
              <a:off x="1102936" y="3908529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Pentagon 3">
              <a:extLst>
                <a:ext uri="{FF2B5EF4-FFF2-40B4-BE49-F238E27FC236}">
                  <a16:creationId xmlns:a16="http://schemas.microsoft.com/office/drawing/2014/main" id="{045AA5F6-A8F3-124D-A043-4EE711909B2E}"/>
                </a:ext>
              </a:extLst>
            </p:cNvPr>
            <p:cNvSpPr/>
            <p:nvPr/>
          </p:nvSpPr>
          <p:spPr>
            <a:xfrm rot="7062146">
              <a:off x="136132" y="351230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Pentagon 14">
              <a:extLst>
                <a:ext uri="{FF2B5EF4-FFF2-40B4-BE49-F238E27FC236}">
                  <a16:creationId xmlns:a16="http://schemas.microsoft.com/office/drawing/2014/main" id="{971C7D66-A5C5-E144-8A8C-C625C40F2298}"/>
                </a:ext>
              </a:extLst>
            </p:cNvPr>
            <p:cNvSpPr/>
            <p:nvPr/>
          </p:nvSpPr>
          <p:spPr>
            <a:xfrm rot="5829575">
              <a:off x="3047361" y="4339368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Pentagon 17">
              <a:extLst>
                <a:ext uri="{FF2B5EF4-FFF2-40B4-BE49-F238E27FC236}">
                  <a16:creationId xmlns:a16="http://schemas.microsoft.com/office/drawing/2014/main" id="{432351AA-A99A-5548-A5B7-45784860D7AC}"/>
                </a:ext>
              </a:extLst>
            </p:cNvPr>
            <p:cNvSpPr/>
            <p:nvPr/>
          </p:nvSpPr>
          <p:spPr>
            <a:xfrm rot="6163760">
              <a:off x="2054042" y="416901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Pentagon 20">
              <a:extLst>
                <a:ext uri="{FF2B5EF4-FFF2-40B4-BE49-F238E27FC236}">
                  <a16:creationId xmlns:a16="http://schemas.microsoft.com/office/drawing/2014/main" id="{8302C9D6-CB4E-3244-B1D4-34233EE2B033}"/>
                </a:ext>
              </a:extLst>
            </p:cNvPr>
            <p:cNvSpPr/>
            <p:nvPr/>
          </p:nvSpPr>
          <p:spPr>
            <a:xfrm rot="5198434">
              <a:off x="5051859" y="4414147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Pentagon 23">
              <a:extLst>
                <a:ext uri="{FF2B5EF4-FFF2-40B4-BE49-F238E27FC236}">
                  <a16:creationId xmlns:a16="http://schemas.microsoft.com/office/drawing/2014/main" id="{B874F124-4ED5-EF44-946B-5625B5E79789}"/>
                </a:ext>
              </a:extLst>
            </p:cNvPr>
            <p:cNvSpPr/>
            <p:nvPr/>
          </p:nvSpPr>
          <p:spPr>
            <a:xfrm rot="5613076">
              <a:off x="4034927" y="4419948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Pentagon 26">
              <a:extLst>
                <a:ext uri="{FF2B5EF4-FFF2-40B4-BE49-F238E27FC236}">
                  <a16:creationId xmlns:a16="http://schemas.microsoft.com/office/drawing/2014/main" id="{33637CFA-7340-344C-8793-8DB2E4C75343}"/>
                </a:ext>
              </a:extLst>
            </p:cNvPr>
            <p:cNvSpPr/>
            <p:nvPr/>
          </p:nvSpPr>
          <p:spPr>
            <a:xfrm rot="4482211">
              <a:off x="7010036" y="4080980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Pentagon 29">
              <a:extLst>
                <a:ext uri="{FF2B5EF4-FFF2-40B4-BE49-F238E27FC236}">
                  <a16:creationId xmlns:a16="http://schemas.microsoft.com/office/drawing/2014/main" id="{F7B85CBE-052F-EF49-AB77-B0B07522FAA5}"/>
                </a:ext>
              </a:extLst>
            </p:cNvPr>
            <p:cNvSpPr/>
            <p:nvPr/>
          </p:nvSpPr>
          <p:spPr>
            <a:xfrm rot="4816396">
              <a:off x="6026968" y="4302970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Pentagon 33">
              <a:extLst>
                <a:ext uri="{FF2B5EF4-FFF2-40B4-BE49-F238E27FC236}">
                  <a16:creationId xmlns:a16="http://schemas.microsoft.com/office/drawing/2014/main" id="{82C5B598-A9AE-0040-83AF-3340BCC31DFA}"/>
                </a:ext>
              </a:extLst>
            </p:cNvPr>
            <p:cNvSpPr/>
            <p:nvPr/>
          </p:nvSpPr>
          <p:spPr>
            <a:xfrm rot="3728562">
              <a:off x="8781067" y="3448339"/>
              <a:ext cx="1209477" cy="78564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Pentagon 36">
              <a:extLst>
                <a:ext uri="{FF2B5EF4-FFF2-40B4-BE49-F238E27FC236}">
                  <a16:creationId xmlns:a16="http://schemas.microsoft.com/office/drawing/2014/main" id="{0E7CFF32-0780-1A42-B05D-3B3119698849}"/>
                </a:ext>
              </a:extLst>
            </p:cNvPr>
            <p:cNvSpPr/>
            <p:nvPr/>
          </p:nvSpPr>
          <p:spPr>
            <a:xfrm rot="4044185">
              <a:off x="7955108" y="3790392"/>
              <a:ext cx="1209477" cy="78564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15" descr="Mummy">
            <a:extLst>
              <a:ext uri="{FF2B5EF4-FFF2-40B4-BE49-F238E27FC236}">
                <a16:creationId xmlns:a16="http://schemas.microsoft.com/office/drawing/2014/main" id="{D5CE679E-D83C-984D-AEC9-B904A22CEF71}"/>
              </a:ext>
            </a:extLst>
          </p:cNvPr>
          <p:cNvGrpSpPr>
            <a:grpSpLocks noChangeAspect="1"/>
          </p:cNvGrpSpPr>
          <p:nvPr/>
        </p:nvGrpSpPr>
        <p:grpSpPr>
          <a:xfrm rot="1680000">
            <a:off x="1913136" y="567129"/>
            <a:ext cx="415231" cy="457200"/>
            <a:chOff x="8890756" y="5516581"/>
            <a:chExt cx="4429125" cy="4876800"/>
          </a:xfrm>
        </p:grpSpPr>
        <p:sp>
          <p:nvSpPr>
            <p:cNvPr id="23" name="Freeform 321">
              <a:extLst>
                <a:ext uri="{FF2B5EF4-FFF2-40B4-BE49-F238E27FC236}">
                  <a16:creationId xmlns:a16="http://schemas.microsoft.com/office/drawing/2014/main" id="{42AF9CC7-EE50-ED4D-A945-02A17FE01837}"/>
                </a:ext>
              </a:extLst>
            </p:cNvPr>
            <p:cNvSpPr/>
            <p:nvPr/>
          </p:nvSpPr>
          <p:spPr>
            <a:xfrm>
              <a:off x="8890756" y="5516581"/>
              <a:ext cx="4429125" cy="4876800"/>
            </a:xfrm>
            <a:custGeom>
              <a:avLst/>
              <a:gdLst>
                <a:gd name="connsiteX0" fmla="*/ 4433021 w 4429125"/>
                <a:gd name="connsiteY0" fmla="*/ 4166283 h 4876800"/>
                <a:gd name="connsiteX1" fmla="*/ 3755774 w 4429125"/>
                <a:gd name="connsiteY1" fmla="*/ 3489017 h 4876800"/>
                <a:gd name="connsiteX2" fmla="*/ 3755774 w 4429125"/>
                <a:gd name="connsiteY2" fmla="*/ 1539278 h 4876800"/>
                <a:gd name="connsiteX3" fmla="*/ 2216496 w 4429125"/>
                <a:gd name="connsiteY3" fmla="*/ 0 h 4876800"/>
                <a:gd name="connsiteX4" fmla="*/ 677227 w 4429125"/>
                <a:gd name="connsiteY4" fmla="*/ 1539278 h 4876800"/>
                <a:gd name="connsiteX5" fmla="*/ 677227 w 4429125"/>
                <a:gd name="connsiteY5" fmla="*/ 3489017 h 4876800"/>
                <a:gd name="connsiteX6" fmla="*/ 0 w 4429125"/>
                <a:gd name="connsiteY6" fmla="*/ 4166283 h 4876800"/>
                <a:gd name="connsiteX7" fmla="*/ 0 w 4429125"/>
                <a:gd name="connsiteY7" fmla="*/ 4876800 h 4876800"/>
                <a:gd name="connsiteX8" fmla="*/ 4433030 w 4429125"/>
                <a:gd name="connsiteY8" fmla="*/ 4876800 h 4876800"/>
                <a:gd name="connsiteX9" fmla="*/ 4433030 w 4429125"/>
                <a:gd name="connsiteY9" fmla="*/ 4166283 h 4876800"/>
                <a:gd name="connsiteX10" fmla="*/ 4433021 w 4429125"/>
                <a:gd name="connsiteY10" fmla="*/ 416628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9125" h="4876800">
                  <a:moveTo>
                    <a:pt x="4433021" y="4166283"/>
                  </a:moveTo>
                  <a:cubicBezTo>
                    <a:pt x="4433021" y="3792236"/>
                    <a:pt x="4129792" y="3489017"/>
                    <a:pt x="3755774" y="3489017"/>
                  </a:cubicBezTo>
                  <a:lnTo>
                    <a:pt x="3755774" y="1539278"/>
                  </a:lnTo>
                  <a:cubicBezTo>
                    <a:pt x="3755774" y="689172"/>
                    <a:pt x="3066583" y="0"/>
                    <a:pt x="2216496" y="0"/>
                  </a:cubicBezTo>
                  <a:cubicBezTo>
                    <a:pt x="1366352" y="0"/>
                    <a:pt x="677227" y="689172"/>
                    <a:pt x="677227" y="1539278"/>
                  </a:cubicBezTo>
                  <a:lnTo>
                    <a:pt x="677227" y="3489017"/>
                  </a:lnTo>
                  <a:cubicBezTo>
                    <a:pt x="303200" y="3489055"/>
                    <a:pt x="0" y="3792255"/>
                    <a:pt x="0" y="4166283"/>
                  </a:cubicBezTo>
                  <a:lnTo>
                    <a:pt x="0" y="4876800"/>
                  </a:lnTo>
                  <a:lnTo>
                    <a:pt x="4433030" y="4876800"/>
                  </a:lnTo>
                  <a:lnTo>
                    <a:pt x="4433030" y="4166283"/>
                  </a:lnTo>
                  <a:lnTo>
                    <a:pt x="4433021" y="41662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 322">
              <a:extLst>
                <a:ext uri="{FF2B5EF4-FFF2-40B4-BE49-F238E27FC236}">
                  <a16:creationId xmlns:a16="http://schemas.microsoft.com/office/drawing/2014/main" id="{E441F5AB-C43D-4D47-BA95-C2AA1471F0E7}"/>
                </a:ext>
              </a:extLst>
            </p:cNvPr>
            <p:cNvSpPr/>
            <p:nvPr/>
          </p:nvSpPr>
          <p:spPr>
            <a:xfrm>
              <a:off x="8890756" y="5680106"/>
              <a:ext cx="4429125" cy="4457700"/>
            </a:xfrm>
            <a:custGeom>
              <a:avLst/>
              <a:gdLst>
                <a:gd name="connsiteX0" fmla="*/ 3755774 w 4429125"/>
                <a:gd name="connsiteY0" fmla="*/ 1435570 h 4457700"/>
                <a:gd name="connsiteX1" fmla="*/ 677227 w 4429125"/>
                <a:gd name="connsiteY1" fmla="*/ 1435570 h 4457700"/>
                <a:gd name="connsiteX2" fmla="*/ 677227 w 4429125"/>
                <a:gd name="connsiteY2" fmla="*/ 1594390 h 4457700"/>
                <a:gd name="connsiteX3" fmla="*/ 3755765 w 4429125"/>
                <a:gd name="connsiteY3" fmla="*/ 1594390 h 4457700"/>
                <a:gd name="connsiteX4" fmla="*/ 3755765 w 4429125"/>
                <a:gd name="connsiteY4" fmla="*/ 1435570 h 4457700"/>
                <a:gd name="connsiteX5" fmla="*/ 3608346 w 4429125"/>
                <a:gd name="connsiteY5" fmla="*/ 717785 h 4457700"/>
                <a:gd name="connsiteX6" fmla="*/ 824636 w 4429125"/>
                <a:gd name="connsiteY6" fmla="*/ 717785 h 4457700"/>
                <a:gd name="connsiteX7" fmla="*/ 760028 w 4429125"/>
                <a:gd name="connsiteY7" fmla="*/ 876605 h 4457700"/>
                <a:gd name="connsiteX8" fmla="*/ 3672964 w 4429125"/>
                <a:gd name="connsiteY8" fmla="*/ 876605 h 4457700"/>
                <a:gd name="connsiteX9" fmla="*/ 3608346 w 4429125"/>
                <a:gd name="connsiteY9" fmla="*/ 717785 h 4457700"/>
                <a:gd name="connsiteX10" fmla="*/ 2907440 w 4429125"/>
                <a:gd name="connsiteY10" fmla="*/ 0 h 4457700"/>
                <a:gd name="connsiteX11" fmla="*/ 1525514 w 4429125"/>
                <a:gd name="connsiteY11" fmla="*/ 0 h 4457700"/>
                <a:gd name="connsiteX12" fmla="*/ 1273931 w 4429125"/>
                <a:gd name="connsiteY12" fmla="*/ 158820 h 4457700"/>
                <a:gd name="connsiteX13" fmla="*/ 3159043 w 4429125"/>
                <a:gd name="connsiteY13" fmla="*/ 158820 h 4457700"/>
                <a:gd name="connsiteX14" fmla="*/ 2907440 w 4429125"/>
                <a:gd name="connsiteY14" fmla="*/ 0 h 4457700"/>
                <a:gd name="connsiteX15" fmla="*/ 3755774 w 4429125"/>
                <a:gd name="connsiteY15" fmla="*/ 2871130 h 4457700"/>
                <a:gd name="connsiteX16" fmla="*/ 677227 w 4429125"/>
                <a:gd name="connsiteY16" fmla="*/ 2871130 h 4457700"/>
                <a:gd name="connsiteX17" fmla="*/ 677227 w 4429125"/>
                <a:gd name="connsiteY17" fmla="*/ 3029950 h 4457700"/>
                <a:gd name="connsiteX18" fmla="*/ 3755765 w 4429125"/>
                <a:gd name="connsiteY18" fmla="*/ 3029950 h 4457700"/>
                <a:gd name="connsiteX19" fmla="*/ 3755765 w 4429125"/>
                <a:gd name="connsiteY19" fmla="*/ 2871130 h 4457700"/>
                <a:gd name="connsiteX20" fmla="*/ 3755774 w 4429125"/>
                <a:gd name="connsiteY20" fmla="*/ 2153345 h 4457700"/>
                <a:gd name="connsiteX21" fmla="*/ 677227 w 4429125"/>
                <a:gd name="connsiteY21" fmla="*/ 2153345 h 4457700"/>
                <a:gd name="connsiteX22" fmla="*/ 677227 w 4429125"/>
                <a:gd name="connsiteY22" fmla="*/ 2312165 h 4457700"/>
                <a:gd name="connsiteX23" fmla="*/ 3755765 w 4429125"/>
                <a:gd name="connsiteY23" fmla="*/ 2312165 h 4457700"/>
                <a:gd name="connsiteX24" fmla="*/ 3755765 w 4429125"/>
                <a:gd name="connsiteY24" fmla="*/ 2153345 h 4457700"/>
                <a:gd name="connsiteX25" fmla="*/ 931974 w 4429125"/>
                <a:gd name="connsiteY25" fmla="*/ 4465511 h 4457700"/>
                <a:gd name="connsiteX26" fmla="*/ 3500971 w 4429125"/>
                <a:gd name="connsiteY26" fmla="*/ 4465511 h 4457700"/>
                <a:gd name="connsiteX27" fmla="*/ 3500971 w 4429125"/>
                <a:gd name="connsiteY27" fmla="*/ 4306691 h 4457700"/>
                <a:gd name="connsiteX28" fmla="*/ 931974 w 4429125"/>
                <a:gd name="connsiteY28" fmla="*/ 4306691 h 4457700"/>
                <a:gd name="connsiteX29" fmla="*/ 931974 w 4429125"/>
                <a:gd name="connsiteY29" fmla="*/ 4465511 h 4457700"/>
                <a:gd name="connsiteX30" fmla="*/ 3662801 w 4429125"/>
                <a:gd name="connsiteY30" fmla="*/ 4306691 h 4457700"/>
                <a:gd name="connsiteX31" fmla="*/ 3662801 w 4429125"/>
                <a:gd name="connsiteY31" fmla="*/ 4465511 h 4457700"/>
                <a:gd name="connsiteX32" fmla="*/ 4432983 w 4429125"/>
                <a:gd name="connsiteY32" fmla="*/ 4465511 h 4457700"/>
                <a:gd name="connsiteX33" fmla="*/ 4432983 w 4429125"/>
                <a:gd name="connsiteY33" fmla="*/ 4306691 h 4457700"/>
                <a:gd name="connsiteX34" fmla="*/ 3662801 w 4429125"/>
                <a:gd name="connsiteY34" fmla="*/ 4306691 h 4457700"/>
                <a:gd name="connsiteX35" fmla="*/ 4291699 w 4429125"/>
                <a:gd name="connsiteY35" fmla="*/ 3588925 h 4457700"/>
                <a:gd name="connsiteX36" fmla="*/ 141322 w 4429125"/>
                <a:gd name="connsiteY36" fmla="*/ 3588925 h 4457700"/>
                <a:gd name="connsiteX37" fmla="*/ 49835 w 4429125"/>
                <a:gd name="connsiteY37" fmla="*/ 3747745 h 4457700"/>
                <a:gd name="connsiteX38" fmla="*/ 4383177 w 4429125"/>
                <a:gd name="connsiteY38" fmla="*/ 3747745 h 4457700"/>
                <a:gd name="connsiteX39" fmla="*/ 4291699 w 4429125"/>
                <a:gd name="connsiteY39" fmla="*/ 3588925 h 4457700"/>
                <a:gd name="connsiteX40" fmla="*/ 0 w 4429125"/>
                <a:gd name="connsiteY40" fmla="*/ 4465511 h 4457700"/>
                <a:gd name="connsiteX41" fmla="*/ 770201 w 4429125"/>
                <a:gd name="connsiteY41" fmla="*/ 4465511 h 4457700"/>
                <a:gd name="connsiteX42" fmla="*/ 770201 w 4429125"/>
                <a:gd name="connsiteY42" fmla="*/ 4306691 h 4457700"/>
                <a:gd name="connsiteX43" fmla="*/ 0 w 4429125"/>
                <a:gd name="connsiteY43" fmla="*/ 4306691 h 4457700"/>
                <a:gd name="connsiteX44" fmla="*/ 0 w 4429125"/>
                <a:gd name="connsiteY44" fmla="*/ 4465511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9125" h="4457700">
                  <a:moveTo>
                    <a:pt x="3755774" y="1435570"/>
                  </a:moveTo>
                  <a:lnTo>
                    <a:pt x="677227" y="1435570"/>
                  </a:lnTo>
                  <a:lnTo>
                    <a:pt x="677227" y="1594390"/>
                  </a:lnTo>
                  <a:lnTo>
                    <a:pt x="3755765" y="1594390"/>
                  </a:lnTo>
                  <a:lnTo>
                    <a:pt x="3755765" y="1435570"/>
                  </a:lnTo>
                  <a:close/>
                  <a:moveTo>
                    <a:pt x="3608346" y="717785"/>
                  </a:moveTo>
                  <a:lnTo>
                    <a:pt x="824636" y="717785"/>
                  </a:lnTo>
                  <a:cubicBezTo>
                    <a:pt x="800272" y="769220"/>
                    <a:pt x="778669" y="822217"/>
                    <a:pt x="760028" y="876605"/>
                  </a:cubicBezTo>
                  <a:lnTo>
                    <a:pt x="3672964" y="876605"/>
                  </a:lnTo>
                  <a:cubicBezTo>
                    <a:pt x="3654343" y="822227"/>
                    <a:pt x="3632711" y="769230"/>
                    <a:pt x="3608346" y="717785"/>
                  </a:cubicBezTo>
                  <a:close/>
                  <a:moveTo>
                    <a:pt x="2907440" y="0"/>
                  </a:moveTo>
                  <a:lnTo>
                    <a:pt x="1525514" y="0"/>
                  </a:lnTo>
                  <a:cubicBezTo>
                    <a:pt x="1436341" y="44872"/>
                    <a:pt x="1352140" y="98155"/>
                    <a:pt x="1273931" y="158820"/>
                  </a:cubicBezTo>
                  <a:lnTo>
                    <a:pt x="3159043" y="158820"/>
                  </a:lnTo>
                  <a:cubicBezTo>
                    <a:pt x="3080833" y="98165"/>
                    <a:pt x="2996632" y="44882"/>
                    <a:pt x="2907440" y="0"/>
                  </a:cubicBezTo>
                  <a:close/>
                  <a:moveTo>
                    <a:pt x="3755774" y="2871130"/>
                  </a:moveTo>
                  <a:lnTo>
                    <a:pt x="677227" y="2871130"/>
                  </a:lnTo>
                  <a:lnTo>
                    <a:pt x="677227" y="3029950"/>
                  </a:lnTo>
                  <a:lnTo>
                    <a:pt x="3755765" y="3029950"/>
                  </a:lnTo>
                  <a:lnTo>
                    <a:pt x="3755765" y="2871130"/>
                  </a:lnTo>
                  <a:close/>
                  <a:moveTo>
                    <a:pt x="3755774" y="2153345"/>
                  </a:moveTo>
                  <a:lnTo>
                    <a:pt x="677227" y="2153345"/>
                  </a:lnTo>
                  <a:lnTo>
                    <a:pt x="677227" y="2312165"/>
                  </a:lnTo>
                  <a:lnTo>
                    <a:pt x="3755765" y="2312165"/>
                  </a:lnTo>
                  <a:lnTo>
                    <a:pt x="3755765" y="2153345"/>
                  </a:lnTo>
                  <a:close/>
                  <a:moveTo>
                    <a:pt x="931974" y="4465511"/>
                  </a:moveTo>
                  <a:lnTo>
                    <a:pt x="3500971" y="4465511"/>
                  </a:lnTo>
                  <a:lnTo>
                    <a:pt x="3500971" y="4306691"/>
                  </a:lnTo>
                  <a:lnTo>
                    <a:pt x="931974" y="4306691"/>
                  </a:lnTo>
                  <a:lnTo>
                    <a:pt x="931974" y="4465511"/>
                  </a:lnTo>
                  <a:close/>
                  <a:moveTo>
                    <a:pt x="3662801" y="4306691"/>
                  </a:moveTo>
                  <a:lnTo>
                    <a:pt x="3662801" y="4465511"/>
                  </a:lnTo>
                  <a:lnTo>
                    <a:pt x="4432983" y="4465511"/>
                  </a:lnTo>
                  <a:lnTo>
                    <a:pt x="4432983" y="4306691"/>
                  </a:lnTo>
                  <a:lnTo>
                    <a:pt x="3662801" y="4306691"/>
                  </a:lnTo>
                  <a:close/>
                  <a:moveTo>
                    <a:pt x="4291699" y="3588925"/>
                  </a:moveTo>
                  <a:lnTo>
                    <a:pt x="141322" y="3588925"/>
                  </a:lnTo>
                  <a:cubicBezTo>
                    <a:pt x="104051" y="3637131"/>
                    <a:pt x="73152" y="3690461"/>
                    <a:pt x="49835" y="3747745"/>
                  </a:cubicBezTo>
                  <a:lnTo>
                    <a:pt x="4383177" y="3747745"/>
                  </a:lnTo>
                  <a:cubicBezTo>
                    <a:pt x="4359869" y="3690461"/>
                    <a:pt x="4328970" y="3637131"/>
                    <a:pt x="4291699" y="3588925"/>
                  </a:cubicBezTo>
                  <a:close/>
                  <a:moveTo>
                    <a:pt x="0" y="4465511"/>
                  </a:moveTo>
                  <a:lnTo>
                    <a:pt x="770201" y="4465511"/>
                  </a:lnTo>
                  <a:lnTo>
                    <a:pt x="770201" y="4306691"/>
                  </a:lnTo>
                  <a:lnTo>
                    <a:pt x="0" y="4306691"/>
                  </a:lnTo>
                  <a:lnTo>
                    <a:pt x="0" y="446551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" name="Graphic 15">
              <a:extLst>
                <a:ext uri="{FF2B5EF4-FFF2-40B4-BE49-F238E27FC236}">
                  <a16:creationId xmlns:a16="http://schemas.microsoft.com/office/drawing/2014/main" id="{53A00FB9-CC0A-2C42-A336-19B4D36E5CE7}"/>
                </a:ext>
              </a:extLst>
            </p:cNvPr>
            <p:cNvGrpSpPr/>
            <p:nvPr/>
          </p:nvGrpSpPr>
          <p:grpSpPr>
            <a:xfrm>
              <a:off x="10032880" y="6876694"/>
              <a:ext cx="2143125" cy="571500"/>
              <a:chOff x="10032880" y="6876694"/>
              <a:chExt cx="2143125" cy="571500"/>
            </a:xfrm>
            <a:solidFill>
              <a:srgbClr val="333E48"/>
            </a:solidFill>
          </p:grpSpPr>
          <p:sp>
            <p:nvSpPr>
              <p:cNvPr id="33" name="Freeform 331">
                <a:extLst>
                  <a:ext uri="{FF2B5EF4-FFF2-40B4-BE49-F238E27FC236}">
                    <a16:creationId xmlns:a16="http://schemas.microsoft.com/office/drawing/2014/main" id="{94ED9AAF-AB15-EA42-A089-CBB556B1640B}"/>
                  </a:ext>
                </a:extLst>
              </p:cNvPr>
              <p:cNvSpPr/>
              <p:nvPr/>
            </p:nvSpPr>
            <p:spPr>
              <a:xfrm>
                <a:off x="10032880" y="6876694"/>
                <a:ext cx="571500" cy="571500"/>
              </a:xfrm>
              <a:custGeom>
                <a:avLst/>
                <a:gdLst>
                  <a:gd name="connsiteX0" fmla="*/ 261137 w 571500"/>
                  <a:gd name="connsiteY0" fmla="*/ 0 h 571500"/>
                  <a:gd name="connsiteX1" fmla="*/ 0 w 571500"/>
                  <a:gd name="connsiteY1" fmla="*/ 289046 h 571500"/>
                  <a:gd name="connsiteX2" fmla="*/ 290484 w 571500"/>
                  <a:gd name="connsiteY2" fmla="*/ 579510 h 571500"/>
                  <a:gd name="connsiteX3" fmla="*/ 579501 w 571500"/>
                  <a:gd name="connsiteY3" fmla="*/ 318392 h 571500"/>
                  <a:gd name="connsiteX4" fmla="*/ 261137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261137" y="0"/>
                    </a:moveTo>
                    <a:cubicBezTo>
                      <a:pt x="114500" y="14726"/>
                      <a:pt x="0" y="138512"/>
                      <a:pt x="0" y="289046"/>
                    </a:cubicBezTo>
                    <a:cubicBezTo>
                      <a:pt x="0" y="449408"/>
                      <a:pt x="130073" y="579510"/>
                      <a:pt x="290484" y="579510"/>
                    </a:cubicBezTo>
                    <a:cubicBezTo>
                      <a:pt x="441008" y="579510"/>
                      <a:pt x="564794" y="465010"/>
                      <a:pt x="579501" y="318392"/>
                    </a:cubicBezTo>
                    <a:lnTo>
                      <a:pt x="26113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2">
                <a:extLst>
                  <a:ext uri="{FF2B5EF4-FFF2-40B4-BE49-F238E27FC236}">
                    <a16:creationId xmlns:a16="http://schemas.microsoft.com/office/drawing/2014/main" id="{0311F840-4C0D-984F-833C-10CB3D7B6E58}"/>
                  </a:ext>
                </a:extLst>
              </p:cNvPr>
              <p:cNvSpPr/>
              <p:nvPr/>
            </p:nvSpPr>
            <p:spPr>
              <a:xfrm>
                <a:off x="11602085" y="6876694"/>
                <a:ext cx="571500" cy="571500"/>
              </a:xfrm>
              <a:custGeom>
                <a:avLst/>
                <a:gdLst>
                  <a:gd name="connsiteX0" fmla="*/ 318402 w 571500"/>
                  <a:gd name="connsiteY0" fmla="*/ 0 h 571500"/>
                  <a:gd name="connsiteX1" fmla="*/ 579520 w 571500"/>
                  <a:gd name="connsiteY1" fmla="*/ 289046 h 571500"/>
                  <a:gd name="connsiteX2" fmla="*/ 289036 w 571500"/>
                  <a:gd name="connsiteY2" fmla="*/ 579510 h 571500"/>
                  <a:gd name="connsiteX3" fmla="*/ 0 w 571500"/>
                  <a:gd name="connsiteY3" fmla="*/ 318392 h 571500"/>
                  <a:gd name="connsiteX4" fmla="*/ 318402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318402" y="0"/>
                    </a:moveTo>
                    <a:cubicBezTo>
                      <a:pt x="465039" y="14726"/>
                      <a:pt x="579520" y="138512"/>
                      <a:pt x="579520" y="289046"/>
                    </a:cubicBezTo>
                    <a:cubicBezTo>
                      <a:pt x="579520" y="449408"/>
                      <a:pt x="449466" y="579510"/>
                      <a:pt x="289036" y="579510"/>
                    </a:cubicBezTo>
                    <a:cubicBezTo>
                      <a:pt x="138512" y="579510"/>
                      <a:pt x="14745" y="465010"/>
                      <a:pt x="0" y="318392"/>
                    </a:cubicBezTo>
                    <a:lnTo>
                      <a:pt x="31840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6" name="Freeform 324">
              <a:extLst>
                <a:ext uri="{FF2B5EF4-FFF2-40B4-BE49-F238E27FC236}">
                  <a16:creationId xmlns:a16="http://schemas.microsoft.com/office/drawing/2014/main" id="{75FAF5D8-5459-1A45-ABF2-0AB1471689C2}"/>
                </a:ext>
              </a:extLst>
            </p:cNvPr>
            <p:cNvSpPr/>
            <p:nvPr/>
          </p:nvSpPr>
          <p:spPr>
            <a:xfrm>
              <a:off x="12215505" y="8897489"/>
              <a:ext cx="161925" cy="161925"/>
            </a:xfrm>
            <a:custGeom>
              <a:avLst/>
              <a:gdLst>
                <a:gd name="connsiteX0" fmla="*/ 167811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1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3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325">
              <a:extLst>
                <a:ext uri="{FF2B5EF4-FFF2-40B4-BE49-F238E27FC236}">
                  <a16:creationId xmlns:a16="http://schemas.microsoft.com/office/drawing/2014/main" id="{AD617C37-C86C-1045-945C-9438C8804D9F}"/>
                </a:ext>
              </a:extLst>
            </p:cNvPr>
            <p:cNvSpPr/>
            <p:nvPr/>
          </p:nvSpPr>
          <p:spPr>
            <a:xfrm>
              <a:off x="9191955" y="9603587"/>
              <a:ext cx="161925" cy="161925"/>
            </a:xfrm>
            <a:custGeom>
              <a:avLst/>
              <a:gdLst>
                <a:gd name="connsiteX0" fmla="*/ 167811 w 161925"/>
                <a:gd name="connsiteY0" fmla="*/ 83915 h 161925"/>
                <a:gd name="connsiteX1" fmla="*/ 83896 w 161925"/>
                <a:gd name="connsiteY1" fmla="*/ 0 h 161925"/>
                <a:gd name="connsiteX2" fmla="*/ 0 w 161925"/>
                <a:gd name="connsiteY2" fmla="*/ 83915 h 161925"/>
                <a:gd name="connsiteX3" fmla="*/ 83896 w 161925"/>
                <a:gd name="connsiteY3" fmla="*/ 167812 h 161925"/>
                <a:gd name="connsiteX4" fmla="*/ 167811 w 161925"/>
                <a:gd name="connsiteY4" fmla="*/ 839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15"/>
                  </a:moveTo>
                  <a:cubicBezTo>
                    <a:pt x="167811" y="37529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15"/>
                  </a:cubicBezTo>
                  <a:cubicBezTo>
                    <a:pt x="0" y="130245"/>
                    <a:pt x="37576" y="167812"/>
                    <a:pt x="83896" y="167812"/>
                  </a:cubicBezTo>
                  <a:cubicBezTo>
                    <a:pt x="130235" y="167802"/>
                    <a:pt x="167811" y="130226"/>
                    <a:pt x="167811" y="83915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326">
              <a:extLst>
                <a:ext uri="{FF2B5EF4-FFF2-40B4-BE49-F238E27FC236}">
                  <a16:creationId xmlns:a16="http://schemas.microsoft.com/office/drawing/2014/main" id="{53359548-2E6D-1D4D-B9BD-04B10ED592D2}"/>
                </a:ext>
              </a:extLst>
            </p:cNvPr>
            <p:cNvSpPr/>
            <p:nvPr/>
          </p:nvSpPr>
          <p:spPr>
            <a:xfrm>
              <a:off x="12307811" y="8057575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2" y="13024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 327">
              <a:extLst>
                <a:ext uri="{FF2B5EF4-FFF2-40B4-BE49-F238E27FC236}">
                  <a16:creationId xmlns:a16="http://schemas.microsoft.com/office/drawing/2014/main" id="{8E603970-F5F3-E54F-A9B9-17B32A7BAD70}"/>
                </a:ext>
              </a:extLst>
            </p:cNvPr>
            <p:cNvSpPr/>
            <p:nvPr/>
          </p:nvSpPr>
          <p:spPr>
            <a:xfrm>
              <a:off x="11958358" y="8270744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38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34"/>
                  </a:cubicBezTo>
                  <a:cubicBezTo>
                    <a:pt x="0" y="130254"/>
                    <a:pt x="37576" y="167821"/>
                    <a:pt x="83896" y="167821"/>
                  </a:cubicBezTo>
                  <a:cubicBezTo>
                    <a:pt x="130226" y="167830"/>
                    <a:pt x="167812" y="13023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 328">
              <a:extLst>
                <a:ext uri="{FF2B5EF4-FFF2-40B4-BE49-F238E27FC236}">
                  <a16:creationId xmlns:a16="http://schemas.microsoft.com/office/drawing/2014/main" id="{BE5197D8-B597-3842-B9BE-F15BBA3D6800}"/>
                </a:ext>
              </a:extLst>
            </p:cNvPr>
            <p:cNvSpPr/>
            <p:nvPr/>
          </p:nvSpPr>
          <p:spPr>
            <a:xfrm>
              <a:off x="10185661" y="6095063"/>
              <a:ext cx="161925" cy="161925"/>
            </a:xfrm>
            <a:custGeom>
              <a:avLst/>
              <a:gdLst>
                <a:gd name="connsiteX0" fmla="*/ 167811 w 161925"/>
                <a:gd name="connsiteY0" fmla="*/ 83944 h 161925"/>
                <a:gd name="connsiteX1" fmla="*/ 83896 w 161925"/>
                <a:gd name="connsiteY1" fmla="*/ 0 h 161925"/>
                <a:gd name="connsiteX2" fmla="*/ 0 w 161925"/>
                <a:gd name="connsiteY2" fmla="*/ 83944 h 161925"/>
                <a:gd name="connsiteX3" fmla="*/ 83896 w 161925"/>
                <a:gd name="connsiteY3" fmla="*/ 167821 h 161925"/>
                <a:gd name="connsiteX4" fmla="*/ 167811 w 161925"/>
                <a:gd name="connsiteY4" fmla="*/ 839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4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4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4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29">
              <a:extLst>
                <a:ext uri="{FF2B5EF4-FFF2-40B4-BE49-F238E27FC236}">
                  <a16:creationId xmlns:a16="http://schemas.microsoft.com/office/drawing/2014/main" id="{4972AAA2-D811-AA40-BF9B-CC69C0EA9A87}"/>
                </a:ext>
              </a:extLst>
            </p:cNvPr>
            <p:cNvSpPr/>
            <p:nvPr/>
          </p:nvSpPr>
          <p:spPr>
            <a:xfrm>
              <a:off x="10517712" y="5938034"/>
              <a:ext cx="161925" cy="161925"/>
            </a:xfrm>
            <a:custGeom>
              <a:avLst/>
              <a:gdLst>
                <a:gd name="connsiteX0" fmla="*/ 167792 w 161925"/>
                <a:gd name="connsiteY0" fmla="*/ 83934 h 161925"/>
                <a:gd name="connsiteX1" fmla="*/ 83877 w 161925"/>
                <a:gd name="connsiteY1" fmla="*/ 0 h 161925"/>
                <a:gd name="connsiteX2" fmla="*/ 0 w 161925"/>
                <a:gd name="connsiteY2" fmla="*/ 83934 h 161925"/>
                <a:gd name="connsiteX3" fmla="*/ 83877 w 161925"/>
                <a:gd name="connsiteY3" fmla="*/ 167830 h 161925"/>
                <a:gd name="connsiteX4" fmla="*/ 16779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792" y="83934"/>
                  </a:moveTo>
                  <a:cubicBezTo>
                    <a:pt x="167792" y="37548"/>
                    <a:pt x="130216" y="0"/>
                    <a:pt x="83877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54"/>
                    <a:pt x="37557" y="167830"/>
                    <a:pt x="83877" y="167830"/>
                  </a:cubicBezTo>
                  <a:cubicBezTo>
                    <a:pt x="130216" y="167830"/>
                    <a:pt x="167792" y="130235"/>
                    <a:pt x="16779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 330">
              <a:extLst>
                <a:ext uri="{FF2B5EF4-FFF2-40B4-BE49-F238E27FC236}">
                  <a16:creationId xmlns:a16="http://schemas.microsoft.com/office/drawing/2014/main" id="{BFCC680F-AFDE-0B40-8270-F14D7392590A}"/>
                </a:ext>
              </a:extLst>
            </p:cNvPr>
            <p:cNvSpPr/>
            <p:nvPr/>
          </p:nvSpPr>
          <p:spPr>
            <a:xfrm>
              <a:off x="9662424" y="9840378"/>
              <a:ext cx="2886075" cy="552450"/>
            </a:xfrm>
            <a:custGeom>
              <a:avLst/>
              <a:gdLst>
                <a:gd name="connsiteX0" fmla="*/ 79410 w 2886075"/>
                <a:gd name="connsiteY0" fmla="*/ 0 h 552450"/>
                <a:gd name="connsiteX1" fmla="*/ 0 w 2886075"/>
                <a:gd name="connsiteY1" fmla="*/ 79410 h 552450"/>
                <a:gd name="connsiteX2" fmla="*/ 0 w 2886075"/>
                <a:gd name="connsiteY2" fmla="*/ 552993 h 552450"/>
                <a:gd name="connsiteX3" fmla="*/ 158820 w 2886075"/>
                <a:gd name="connsiteY3" fmla="*/ 552993 h 552450"/>
                <a:gd name="connsiteX4" fmla="*/ 158820 w 2886075"/>
                <a:gd name="connsiteY4" fmla="*/ 79410 h 552450"/>
                <a:gd name="connsiteX5" fmla="*/ 79410 w 2886075"/>
                <a:gd name="connsiteY5" fmla="*/ 0 h 552450"/>
                <a:gd name="connsiteX6" fmla="*/ 2810227 w 2886075"/>
                <a:gd name="connsiteY6" fmla="*/ 0 h 552450"/>
                <a:gd name="connsiteX7" fmla="*/ 2730818 w 2886075"/>
                <a:gd name="connsiteY7" fmla="*/ 79410 h 552450"/>
                <a:gd name="connsiteX8" fmla="*/ 2730818 w 2886075"/>
                <a:gd name="connsiteY8" fmla="*/ 552993 h 552450"/>
                <a:gd name="connsiteX9" fmla="*/ 2889637 w 2886075"/>
                <a:gd name="connsiteY9" fmla="*/ 552993 h 552450"/>
                <a:gd name="connsiteX10" fmla="*/ 2889637 w 2886075"/>
                <a:gd name="connsiteY10" fmla="*/ 79410 h 552450"/>
                <a:gd name="connsiteX11" fmla="*/ 2810227 w 2886075"/>
                <a:gd name="connsiteY11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6075" h="552450">
                  <a:moveTo>
                    <a:pt x="79410" y="0"/>
                  </a:moveTo>
                  <a:cubicBezTo>
                    <a:pt x="35547" y="0"/>
                    <a:pt x="0" y="35548"/>
                    <a:pt x="0" y="79410"/>
                  </a:cubicBezTo>
                  <a:lnTo>
                    <a:pt x="0" y="552993"/>
                  </a:lnTo>
                  <a:lnTo>
                    <a:pt x="158820" y="552993"/>
                  </a:lnTo>
                  <a:lnTo>
                    <a:pt x="158820" y="79410"/>
                  </a:lnTo>
                  <a:cubicBezTo>
                    <a:pt x="158820" y="35557"/>
                    <a:pt x="123273" y="0"/>
                    <a:pt x="79410" y="0"/>
                  </a:cubicBezTo>
                  <a:close/>
                  <a:moveTo>
                    <a:pt x="2810227" y="0"/>
                  </a:moveTo>
                  <a:cubicBezTo>
                    <a:pt x="2766375" y="0"/>
                    <a:pt x="2730818" y="35548"/>
                    <a:pt x="2730818" y="79410"/>
                  </a:cubicBezTo>
                  <a:lnTo>
                    <a:pt x="2730818" y="552993"/>
                  </a:lnTo>
                  <a:lnTo>
                    <a:pt x="2889637" y="552993"/>
                  </a:lnTo>
                  <a:lnTo>
                    <a:pt x="2889637" y="79410"/>
                  </a:lnTo>
                  <a:cubicBezTo>
                    <a:pt x="2889637" y="35557"/>
                    <a:pt x="2854081" y="0"/>
                    <a:pt x="2810227" y="0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Graphic 107" descr="Vampire">
            <a:extLst>
              <a:ext uri="{FF2B5EF4-FFF2-40B4-BE49-F238E27FC236}">
                <a16:creationId xmlns:a16="http://schemas.microsoft.com/office/drawing/2014/main" id="{29EBA791-86E5-3740-ABAA-0F6351DFDC16}"/>
              </a:ext>
            </a:extLst>
          </p:cNvPr>
          <p:cNvGrpSpPr>
            <a:grpSpLocks noChangeAspect="1"/>
          </p:cNvGrpSpPr>
          <p:nvPr/>
        </p:nvGrpSpPr>
        <p:grpSpPr>
          <a:xfrm rot="1208416">
            <a:off x="2842889" y="925312"/>
            <a:ext cx="392521" cy="457200"/>
            <a:chOff x="2933814" y="5334000"/>
            <a:chExt cx="4181475" cy="4870495"/>
          </a:xfrm>
        </p:grpSpPr>
        <p:sp>
          <p:nvSpPr>
            <p:cNvPr id="36" name="Freeform 486">
              <a:extLst>
                <a:ext uri="{FF2B5EF4-FFF2-40B4-BE49-F238E27FC236}">
                  <a16:creationId xmlns:a16="http://schemas.microsoft.com/office/drawing/2014/main" id="{85B7A3FB-58E9-5F41-8BD3-BB7AEA18DAB3}"/>
                </a:ext>
              </a:extLst>
            </p:cNvPr>
            <p:cNvSpPr/>
            <p:nvPr/>
          </p:nvSpPr>
          <p:spPr>
            <a:xfrm>
              <a:off x="3386080" y="8076743"/>
              <a:ext cx="3286125" cy="895350"/>
            </a:xfrm>
            <a:custGeom>
              <a:avLst/>
              <a:gdLst>
                <a:gd name="connsiteX0" fmla="*/ 3286163 w 3286125"/>
                <a:gd name="connsiteY0" fmla="*/ 0 h 895350"/>
                <a:gd name="connsiteX1" fmla="*/ 0 w 3286125"/>
                <a:gd name="connsiteY1" fmla="*/ 0 h 895350"/>
                <a:gd name="connsiteX2" fmla="*/ 384000 w 3286125"/>
                <a:gd name="connsiteY2" fmla="*/ 895588 h 895350"/>
                <a:gd name="connsiteX3" fmla="*/ 2902172 w 3286125"/>
                <a:gd name="connsiteY3" fmla="*/ 8955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5" h="895350">
                  <a:moveTo>
                    <a:pt x="3286163" y="0"/>
                  </a:moveTo>
                  <a:lnTo>
                    <a:pt x="0" y="0"/>
                  </a:lnTo>
                  <a:lnTo>
                    <a:pt x="384000" y="895588"/>
                  </a:lnTo>
                  <a:lnTo>
                    <a:pt x="2902172" y="895588"/>
                  </a:lnTo>
                  <a:close/>
                </a:path>
              </a:pathLst>
            </a:custGeom>
            <a:solidFill>
              <a:srgbClr val="333E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 487">
              <a:extLst>
                <a:ext uri="{FF2B5EF4-FFF2-40B4-BE49-F238E27FC236}">
                  <a16:creationId xmlns:a16="http://schemas.microsoft.com/office/drawing/2014/main" id="{6716EA7B-E3E3-D04A-ABC9-71386500785F}"/>
                </a:ext>
              </a:extLst>
            </p:cNvPr>
            <p:cNvSpPr/>
            <p:nvPr/>
          </p:nvSpPr>
          <p:spPr>
            <a:xfrm>
              <a:off x="3386080" y="8076743"/>
              <a:ext cx="3286125" cy="895350"/>
            </a:xfrm>
            <a:custGeom>
              <a:avLst/>
              <a:gdLst>
                <a:gd name="connsiteX0" fmla="*/ 3286163 w 3286125"/>
                <a:gd name="connsiteY0" fmla="*/ 0 h 895350"/>
                <a:gd name="connsiteX1" fmla="*/ 0 w 3286125"/>
                <a:gd name="connsiteY1" fmla="*/ 0 h 895350"/>
                <a:gd name="connsiteX2" fmla="*/ 384000 w 3286125"/>
                <a:gd name="connsiteY2" fmla="*/ 895588 h 895350"/>
                <a:gd name="connsiteX3" fmla="*/ 2902172 w 3286125"/>
                <a:gd name="connsiteY3" fmla="*/ 8955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5" h="895350">
                  <a:moveTo>
                    <a:pt x="3286163" y="0"/>
                  </a:moveTo>
                  <a:lnTo>
                    <a:pt x="0" y="0"/>
                  </a:lnTo>
                  <a:lnTo>
                    <a:pt x="384000" y="895588"/>
                  </a:lnTo>
                  <a:lnTo>
                    <a:pt x="2902172" y="8955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 488">
              <a:extLst>
                <a:ext uri="{FF2B5EF4-FFF2-40B4-BE49-F238E27FC236}">
                  <a16:creationId xmlns:a16="http://schemas.microsoft.com/office/drawing/2014/main" id="{B4F7EB04-909D-3046-94DC-F528B5DC512F}"/>
                </a:ext>
              </a:extLst>
            </p:cNvPr>
            <p:cNvSpPr/>
            <p:nvPr/>
          </p:nvSpPr>
          <p:spPr>
            <a:xfrm>
              <a:off x="6051785" y="6713639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489">
              <a:extLst>
                <a:ext uri="{FF2B5EF4-FFF2-40B4-BE49-F238E27FC236}">
                  <a16:creationId xmlns:a16="http://schemas.microsoft.com/office/drawing/2014/main" id="{55112911-DE0A-1043-B17E-7A8EF6D207B6}"/>
                </a:ext>
              </a:extLst>
            </p:cNvPr>
            <p:cNvSpPr/>
            <p:nvPr/>
          </p:nvSpPr>
          <p:spPr>
            <a:xfrm>
              <a:off x="6051785" y="6711457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 490">
              <a:extLst>
                <a:ext uri="{FF2B5EF4-FFF2-40B4-BE49-F238E27FC236}">
                  <a16:creationId xmlns:a16="http://schemas.microsoft.com/office/drawing/2014/main" id="{7C2B808B-DE5E-DF4F-BA5A-90D663760A49}"/>
                </a:ext>
              </a:extLst>
            </p:cNvPr>
            <p:cNvSpPr/>
            <p:nvPr/>
          </p:nvSpPr>
          <p:spPr>
            <a:xfrm>
              <a:off x="3171073" y="6713639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91">
              <a:extLst>
                <a:ext uri="{FF2B5EF4-FFF2-40B4-BE49-F238E27FC236}">
                  <a16:creationId xmlns:a16="http://schemas.microsoft.com/office/drawing/2014/main" id="{69E50FDA-ACDF-AF43-B8C8-336B07A91A9F}"/>
                </a:ext>
              </a:extLst>
            </p:cNvPr>
            <p:cNvSpPr/>
            <p:nvPr/>
          </p:nvSpPr>
          <p:spPr>
            <a:xfrm>
              <a:off x="3171073" y="6711457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 492">
              <a:extLst>
                <a:ext uri="{FF2B5EF4-FFF2-40B4-BE49-F238E27FC236}">
                  <a16:creationId xmlns:a16="http://schemas.microsoft.com/office/drawing/2014/main" id="{7FD07182-EB7C-974D-8D98-B6578B48627E}"/>
                </a:ext>
              </a:extLst>
            </p:cNvPr>
            <p:cNvSpPr/>
            <p:nvPr/>
          </p:nvSpPr>
          <p:spPr>
            <a:xfrm>
              <a:off x="2933814" y="8898874"/>
              <a:ext cx="4181475" cy="1304925"/>
            </a:xfrm>
            <a:custGeom>
              <a:avLst/>
              <a:gdLst>
                <a:gd name="connsiteX0" fmla="*/ 0 w 4181475"/>
                <a:gd name="connsiteY0" fmla="*/ 640251 h 1304925"/>
                <a:gd name="connsiteX1" fmla="*/ 0 w 4181475"/>
                <a:gd name="connsiteY1" fmla="*/ 1311926 h 1304925"/>
                <a:gd name="connsiteX2" fmla="*/ 4190772 w 4181475"/>
                <a:gd name="connsiteY2" fmla="*/ 1311926 h 1304925"/>
                <a:gd name="connsiteX3" fmla="*/ 4190772 w 4181475"/>
                <a:gd name="connsiteY3" fmla="*/ 640251 h 1304925"/>
                <a:gd name="connsiteX4" fmla="*/ 4190752 w 4181475"/>
                <a:gd name="connsiteY4" fmla="*/ 640251 h 1304925"/>
                <a:gd name="connsiteX5" fmla="*/ 3550511 w 4181475"/>
                <a:gd name="connsiteY5" fmla="*/ 0 h 1304925"/>
                <a:gd name="connsiteX6" fmla="*/ 640242 w 4181475"/>
                <a:gd name="connsiteY6" fmla="*/ 0 h 1304925"/>
                <a:gd name="connsiteX7" fmla="*/ 0 w 4181475"/>
                <a:gd name="connsiteY7" fmla="*/ 640251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1475" h="1304925">
                  <a:moveTo>
                    <a:pt x="0" y="640251"/>
                  </a:moveTo>
                  <a:lnTo>
                    <a:pt x="0" y="1311926"/>
                  </a:lnTo>
                  <a:lnTo>
                    <a:pt x="4190772" y="1311926"/>
                  </a:lnTo>
                  <a:lnTo>
                    <a:pt x="4190772" y="640251"/>
                  </a:lnTo>
                  <a:lnTo>
                    <a:pt x="4190752" y="640251"/>
                  </a:lnTo>
                  <a:cubicBezTo>
                    <a:pt x="4190752" y="286645"/>
                    <a:pt x="3904107" y="0"/>
                    <a:pt x="3550511" y="0"/>
                  </a:cubicBezTo>
                  <a:lnTo>
                    <a:pt x="640242" y="0"/>
                  </a:lnTo>
                  <a:cubicBezTo>
                    <a:pt x="286645" y="0"/>
                    <a:pt x="0" y="286645"/>
                    <a:pt x="0" y="64025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 493">
              <a:extLst>
                <a:ext uri="{FF2B5EF4-FFF2-40B4-BE49-F238E27FC236}">
                  <a16:creationId xmlns:a16="http://schemas.microsoft.com/office/drawing/2014/main" id="{A48B90F5-83EC-A449-99AB-98FFA3B6517C}"/>
                </a:ext>
              </a:extLst>
            </p:cNvPr>
            <p:cNvSpPr/>
            <p:nvPr/>
          </p:nvSpPr>
          <p:spPr>
            <a:xfrm>
              <a:off x="3659686" y="9680620"/>
              <a:ext cx="2733675" cy="523875"/>
            </a:xfrm>
            <a:custGeom>
              <a:avLst/>
              <a:gdLst>
                <a:gd name="connsiteX0" fmla="*/ 78705 w 2733675"/>
                <a:gd name="connsiteY0" fmla="*/ 0 h 523875"/>
                <a:gd name="connsiteX1" fmla="*/ 0 w 2733675"/>
                <a:gd name="connsiteY1" fmla="*/ 78705 h 523875"/>
                <a:gd name="connsiteX2" fmla="*/ 0 w 2733675"/>
                <a:gd name="connsiteY2" fmla="*/ 530180 h 523875"/>
                <a:gd name="connsiteX3" fmla="*/ 157420 w 2733675"/>
                <a:gd name="connsiteY3" fmla="*/ 530180 h 523875"/>
                <a:gd name="connsiteX4" fmla="*/ 157420 w 2733675"/>
                <a:gd name="connsiteY4" fmla="*/ 78714 h 523875"/>
                <a:gd name="connsiteX5" fmla="*/ 78705 w 2733675"/>
                <a:gd name="connsiteY5" fmla="*/ 0 h 523875"/>
                <a:gd name="connsiteX6" fmla="*/ 2660295 w 2733675"/>
                <a:gd name="connsiteY6" fmla="*/ 0 h 523875"/>
                <a:gd name="connsiteX7" fmla="*/ 2581590 w 2733675"/>
                <a:gd name="connsiteY7" fmla="*/ 78705 h 523875"/>
                <a:gd name="connsiteX8" fmla="*/ 2581590 w 2733675"/>
                <a:gd name="connsiteY8" fmla="*/ 530180 h 523875"/>
                <a:gd name="connsiteX9" fmla="*/ 2739009 w 2733675"/>
                <a:gd name="connsiteY9" fmla="*/ 530180 h 523875"/>
                <a:gd name="connsiteX10" fmla="*/ 2739009 w 2733675"/>
                <a:gd name="connsiteY10" fmla="*/ 78714 h 523875"/>
                <a:gd name="connsiteX11" fmla="*/ 2660295 w 2733675"/>
                <a:gd name="connsiteY11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5" h="523875">
                  <a:moveTo>
                    <a:pt x="78705" y="0"/>
                  </a:moveTo>
                  <a:cubicBezTo>
                    <a:pt x="35223" y="0"/>
                    <a:pt x="0" y="35233"/>
                    <a:pt x="0" y="78705"/>
                  </a:cubicBezTo>
                  <a:lnTo>
                    <a:pt x="0" y="530180"/>
                  </a:lnTo>
                  <a:lnTo>
                    <a:pt x="157420" y="530180"/>
                  </a:lnTo>
                  <a:lnTo>
                    <a:pt x="157420" y="78714"/>
                  </a:lnTo>
                  <a:cubicBezTo>
                    <a:pt x="157410" y="35242"/>
                    <a:pt x="122168" y="0"/>
                    <a:pt x="78705" y="0"/>
                  </a:cubicBezTo>
                  <a:close/>
                  <a:moveTo>
                    <a:pt x="2660295" y="0"/>
                  </a:moveTo>
                  <a:cubicBezTo>
                    <a:pt x="2616822" y="0"/>
                    <a:pt x="2581590" y="35233"/>
                    <a:pt x="2581590" y="78705"/>
                  </a:cubicBezTo>
                  <a:lnTo>
                    <a:pt x="2581590" y="530180"/>
                  </a:lnTo>
                  <a:lnTo>
                    <a:pt x="2739009" y="530180"/>
                  </a:lnTo>
                  <a:lnTo>
                    <a:pt x="2739009" y="78714"/>
                  </a:lnTo>
                  <a:cubicBezTo>
                    <a:pt x="2739000" y="35242"/>
                    <a:pt x="2703776" y="0"/>
                    <a:pt x="266029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 494">
              <a:extLst>
                <a:ext uri="{FF2B5EF4-FFF2-40B4-BE49-F238E27FC236}">
                  <a16:creationId xmlns:a16="http://schemas.microsoft.com/office/drawing/2014/main" id="{4DF8A9A7-CF14-8C4F-8A02-CABB097D8041}"/>
                </a:ext>
              </a:extLst>
            </p:cNvPr>
            <p:cNvSpPr/>
            <p:nvPr/>
          </p:nvSpPr>
          <p:spPr>
            <a:xfrm>
              <a:off x="4148633" y="8898874"/>
              <a:ext cx="1752600" cy="1066800"/>
            </a:xfrm>
            <a:custGeom>
              <a:avLst/>
              <a:gdLst>
                <a:gd name="connsiteX0" fmla="*/ 1489996 w 1752600"/>
                <a:gd name="connsiteY0" fmla="*/ 0 h 1066800"/>
                <a:gd name="connsiteX1" fmla="*/ 1761096 w 1752600"/>
                <a:gd name="connsiteY1" fmla="*/ 269291 h 1066800"/>
                <a:gd name="connsiteX2" fmla="*/ 880558 w 1752600"/>
                <a:gd name="connsiteY2" fmla="*/ 1073858 h 1066800"/>
                <a:gd name="connsiteX3" fmla="*/ 0 w 1752600"/>
                <a:gd name="connsiteY3" fmla="*/ 269291 h 1066800"/>
                <a:gd name="connsiteX4" fmla="*/ 271101 w 1752600"/>
                <a:gd name="connsiteY4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1066800">
                  <a:moveTo>
                    <a:pt x="1489996" y="0"/>
                  </a:moveTo>
                  <a:lnTo>
                    <a:pt x="1761096" y="269291"/>
                  </a:lnTo>
                  <a:lnTo>
                    <a:pt x="880558" y="1073858"/>
                  </a:lnTo>
                  <a:lnTo>
                    <a:pt x="0" y="269291"/>
                  </a:lnTo>
                  <a:lnTo>
                    <a:pt x="2711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5" name="Graphic 107">
              <a:extLst>
                <a:ext uri="{FF2B5EF4-FFF2-40B4-BE49-F238E27FC236}">
                  <a16:creationId xmlns:a16="http://schemas.microsoft.com/office/drawing/2014/main" id="{3ECBC750-9D64-BA41-89C3-17CF97DACB77}"/>
                </a:ext>
              </a:extLst>
            </p:cNvPr>
            <p:cNvGrpSpPr/>
            <p:nvPr/>
          </p:nvGrpSpPr>
          <p:grpSpPr>
            <a:xfrm>
              <a:off x="3947913" y="9168165"/>
              <a:ext cx="2162175" cy="800100"/>
              <a:chOff x="3947913" y="9168165"/>
              <a:chExt cx="2162175" cy="800100"/>
            </a:xfrm>
            <a:solidFill>
              <a:srgbClr val="FF5959"/>
            </a:solidFill>
          </p:grpSpPr>
          <p:sp>
            <p:nvSpPr>
              <p:cNvPr id="59" name="Freeform 509">
                <a:extLst>
                  <a:ext uri="{FF2B5EF4-FFF2-40B4-BE49-F238E27FC236}">
                    <a16:creationId xmlns:a16="http://schemas.microsoft.com/office/drawing/2014/main" id="{6D2505C5-096F-7B41-B8B5-95BEE9ED6550}"/>
                  </a:ext>
                </a:extLst>
              </p:cNvPr>
              <p:cNvSpPr/>
              <p:nvPr/>
            </p:nvSpPr>
            <p:spPr>
              <a:xfrm>
                <a:off x="3947913" y="9168165"/>
                <a:ext cx="1076325" cy="800100"/>
              </a:xfrm>
              <a:custGeom>
                <a:avLst/>
                <a:gdLst>
                  <a:gd name="connsiteX0" fmla="*/ 200720 w 1076325"/>
                  <a:gd name="connsiteY0" fmla="*/ 0 h 800100"/>
                  <a:gd name="connsiteX1" fmla="*/ 0 w 1076325"/>
                  <a:gd name="connsiteY1" fmla="*/ 199387 h 800100"/>
                  <a:gd name="connsiteX2" fmla="*/ 1081278 w 1076325"/>
                  <a:gd name="connsiteY2" fmla="*/ 80456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325" h="800100">
                    <a:moveTo>
                      <a:pt x="200720" y="0"/>
                    </a:moveTo>
                    <a:lnTo>
                      <a:pt x="0" y="199387"/>
                    </a:lnTo>
                    <a:lnTo>
                      <a:pt x="1081278" y="80456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510">
                <a:extLst>
                  <a:ext uri="{FF2B5EF4-FFF2-40B4-BE49-F238E27FC236}">
                    <a16:creationId xmlns:a16="http://schemas.microsoft.com/office/drawing/2014/main" id="{2FB79B9A-9D6C-7947-A335-285DC5B38B90}"/>
                  </a:ext>
                </a:extLst>
              </p:cNvPr>
              <p:cNvSpPr/>
              <p:nvPr/>
            </p:nvSpPr>
            <p:spPr>
              <a:xfrm>
                <a:off x="5029190" y="9168165"/>
                <a:ext cx="1076325" cy="800100"/>
              </a:xfrm>
              <a:custGeom>
                <a:avLst/>
                <a:gdLst>
                  <a:gd name="connsiteX0" fmla="*/ 880539 w 1076325"/>
                  <a:gd name="connsiteY0" fmla="*/ 0 h 800100"/>
                  <a:gd name="connsiteX1" fmla="*/ 1081269 w 1076325"/>
                  <a:gd name="connsiteY1" fmla="*/ 199387 h 800100"/>
                  <a:gd name="connsiteX2" fmla="*/ 0 w 1076325"/>
                  <a:gd name="connsiteY2" fmla="*/ 80456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325" h="800100">
                    <a:moveTo>
                      <a:pt x="880539" y="0"/>
                    </a:moveTo>
                    <a:lnTo>
                      <a:pt x="1081269" y="199387"/>
                    </a:lnTo>
                    <a:lnTo>
                      <a:pt x="0" y="80456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6" name="Freeform 496">
              <a:extLst>
                <a:ext uri="{FF2B5EF4-FFF2-40B4-BE49-F238E27FC236}">
                  <a16:creationId xmlns:a16="http://schemas.microsoft.com/office/drawing/2014/main" id="{75D63595-AA1A-964B-929F-94CA4844DD27}"/>
                </a:ext>
              </a:extLst>
            </p:cNvPr>
            <p:cNvSpPr/>
            <p:nvPr/>
          </p:nvSpPr>
          <p:spPr>
            <a:xfrm>
              <a:off x="4419733" y="8241697"/>
              <a:ext cx="1209675" cy="1257300"/>
            </a:xfrm>
            <a:custGeom>
              <a:avLst/>
              <a:gdLst>
                <a:gd name="connsiteX0" fmla="*/ 0 w 1209675"/>
                <a:gd name="connsiteY0" fmla="*/ 657178 h 1257300"/>
                <a:gd name="connsiteX1" fmla="*/ 0 w 1209675"/>
                <a:gd name="connsiteY1" fmla="*/ 0 h 1257300"/>
                <a:gd name="connsiteX2" fmla="*/ 1218886 w 1209675"/>
                <a:gd name="connsiteY2" fmla="*/ 0 h 1257300"/>
                <a:gd name="connsiteX3" fmla="*/ 1218886 w 1209675"/>
                <a:gd name="connsiteY3" fmla="*/ 657178 h 1257300"/>
                <a:gd name="connsiteX4" fmla="*/ 609448 w 1209675"/>
                <a:gd name="connsiteY4" fmla="*/ 1266615 h 1257300"/>
                <a:gd name="connsiteX5" fmla="*/ 0 w 1209675"/>
                <a:gd name="connsiteY5" fmla="*/ 65717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675" h="1257300">
                  <a:moveTo>
                    <a:pt x="0" y="657178"/>
                  </a:moveTo>
                  <a:lnTo>
                    <a:pt x="0" y="0"/>
                  </a:lnTo>
                  <a:lnTo>
                    <a:pt x="1218886" y="0"/>
                  </a:lnTo>
                  <a:lnTo>
                    <a:pt x="1218886" y="657178"/>
                  </a:lnTo>
                  <a:cubicBezTo>
                    <a:pt x="1218886" y="993762"/>
                    <a:pt x="946032" y="1266615"/>
                    <a:pt x="609448" y="1266615"/>
                  </a:cubicBezTo>
                  <a:cubicBezTo>
                    <a:pt x="272872" y="1266625"/>
                    <a:pt x="0" y="993772"/>
                    <a:pt x="0" y="657178"/>
                  </a:cubicBezTo>
                  <a:close/>
                </a:path>
              </a:pathLst>
            </a:custGeom>
            <a:solidFill>
              <a:srgbClr val="F9E2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 497">
              <a:extLst>
                <a:ext uri="{FF2B5EF4-FFF2-40B4-BE49-F238E27FC236}">
                  <a16:creationId xmlns:a16="http://schemas.microsoft.com/office/drawing/2014/main" id="{F00CDCAE-D3A9-884A-8B04-1F4B170ED006}"/>
                </a:ext>
              </a:extLst>
            </p:cNvPr>
            <p:cNvSpPr/>
            <p:nvPr/>
          </p:nvSpPr>
          <p:spPr>
            <a:xfrm>
              <a:off x="4419733" y="8241697"/>
              <a:ext cx="1209675" cy="1257300"/>
            </a:xfrm>
            <a:custGeom>
              <a:avLst/>
              <a:gdLst>
                <a:gd name="connsiteX0" fmla="*/ 0 w 1209675"/>
                <a:gd name="connsiteY0" fmla="*/ 657178 h 1257300"/>
                <a:gd name="connsiteX1" fmla="*/ 0 w 1209675"/>
                <a:gd name="connsiteY1" fmla="*/ 0 h 1257300"/>
                <a:gd name="connsiteX2" fmla="*/ 1218886 w 1209675"/>
                <a:gd name="connsiteY2" fmla="*/ 0 h 1257300"/>
                <a:gd name="connsiteX3" fmla="*/ 1218886 w 1209675"/>
                <a:gd name="connsiteY3" fmla="*/ 657178 h 1257300"/>
                <a:gd name="connsiteX4" fmla="*/ 609448 w 1209675"/>
                <a:gd name="connsiteY4" fmla="*/ 1266615 h 1257300"/>
                <a:gd name="connsiteX5" fmla="*/ 0 w 1209675"/>
                <a:gd name="connsiteY5" fmla="*/ 65717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675" h="1257300">
                  <a:moveTo>
                    <a:pt x="0" y="657178"/>
                  </a:moveTo>
                  <a:lnTo>
                    <a:pt x="0" y="0"/>
                  </a:lnTo>
                  <a:lnTo>
                    <a:pt x="1218886" y="0"/>
                  </a:lnTo>
                  <a:lnTo>
                    <a:pt x="1218886" y="657178"/>
                  </a:lnTo>
                  <a:cubicBezTo>
                    <a:pt x="1218886" y="993762"/>
                    <a:pt x="946032" y="1266615"/>
                    <a:pt x="609448" y="1266615"/>
                  </a:cubicBezTo>
                  <a:cubicBezTo>
                    <a:pt x="272872" y="1266625"/>
                    <a:pt x="0" y="993772"/>
                    <a:pt x="0" y="65717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 498">
              <a:extLst>
                <a:ext uri="{FF2B5EF4-FFF2-40B4-BE49-F238E27FC236}">
                  <a16:creationId xmlns:a16="http://schemas.microsoft.com/office/drawing/2014/main" id="{89D7DD66-A2C2-F846-AD77-A5DE8A13049A}"/>
                </a:ext>
              </a:extLst>
            </p:cNvPr>
            <p:cNvSpPr/>
            <p:nvPr/>
          </p:nvSpPr>
          <p:spPr>
            <a:xfrm>
              <a:off x="3588839" y="5334000"/>
              <a:ext cx="2876550" cy="3590925"/>
            </a:xfrm>
            <a:custGeom>
              <a:avLst/>
              <a:gdLst>
                <a:gd name="connsiteX0" fmla="*/ 0 w 2876550"/>
                <a:gd name="connsiteY0" fmla="*/ 1440323 h 3590925"/>
                <a:gd name="connsiteX1" fmla="*/ 1440332 w 2876550"/>
                <a:gd name="connsiteY1" fmla="*/ 0 h 3590925"/>
                <a:gd name="connsiteX2" fmla="*/ 2880655 w 2876550"/>
                <a:gd name="connsiteY2" fmla="*/ 1440323 h 3590925"/>
                <a:gd name="connsiteX3" fmla="*/ 2880655 w 2876550"/>
                <a:gd name="connsiteY3" fmla="*/ 2154498 h 3590925"/>
                <a:gd name="connsiteX4" fmla="*/ 1440332 w 2876550"/>
                <a:gd name="connsiteY4" fmla="*/ 3594830 h 3590925"/>
                <a:gd name="connsiteX5" fmla="*/ 10 w 2876550"/>
                <a:gd name="connsiteY5" fmla="*/ 2154498 h 3590925"/>
                <a:gd name="connsiteX6" fmla="*/ 10 w 2876550"/>
                <a:gd name="connsiteY6" fmla="*/ 1440323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550" h="3590925">
                  <a:moveTo>
                    <a:pt x="0" y="1440323"/>
                  </a:moveTo>
                  <a:cubicBezTo>
                    <a:pt x="0" y="644862"/>
                    <a:pt x="644843" y="0"/>
                    <a:pt x="1440332" y="0"/>
                  </a:cubicBezTo>
                  <a:cubicBezTo>
                    <a:pt x="2235794" y="0"/>
                    <a:pt x="2880655" y="644862"/>
                    <a:pt x="2880655" y="1440323"/>
                  </a:cubicBezTo>
                  <a:lnTo>
                    <a:pt x="2880655" y="2154498"/>
                  </a:lnTo>
                  <a:cubicBezTo>
                    <a:pt x="2880655" y="2949969"/>
                    <a:pt x="2235794" y="3594830"/>
                    <a:pt x="1440332" y="3594830"/>
                  </a:cubicBezTo>
                  <a:cubicBezTo>
                    <a:pt x="644843" y="3594830"/>
                    <a:pt x="10" y="2949969"/>
                    <a:pt x="10" y="2154498"/>
                  </a:cubicBezTo>
                  <a:lnTo>
                    <a:pt x="10" y="1440323"/>
                  </a:lnTo>
                  <a:close/>
                </a:path>
              </a:pathLst>
            </a:custGeom>
            <a:solidFill>
              <a:srgbClr val="F9E2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 499">
              <a:extLst>
                <a:ext uri="{FF2B5EF4-FFF2-40B4-BE49-F238E27FC236}">
                  <a16:creationId xmlns:a16="http://schemas.microsoft.com/office/drawing/2014/main" id="{B9058C07-17DF-E54C-834F-D72362B70AC9}"/>
                </a:ext>
              </a:extLst>
            </p:cNvPr>
            <p:cNvSpPr/>
            <p:nvPr/>
          </p:nvSpPr>
          <p:spPr>
            <a:xfrm>
              <a:off x="4165517" y="7663491"/>
              <a:ext cx="1724025" cy="866775"/>
            </a:xfrm>
            <a:custGeom>
              <a:avLst/>
              <a:gdLst>
                <a:gd name="connsiteX0" fmla="*/ 96272 w 1724025"/>
                <a:gd name="connsiteY0" fmla="*/ 0 h 866775"/>
                <a:gd name="connsiteX1" fmla="*/ 337 w 1724025"/>
                <a:gd name="connsiteY1" fmla="*/ 79124 h 866775"/>
                <a:gd name="connsiteX2" fmla="*/ 863635 w 1724025"/>
                <a:gd name="connsiteY2" fmla="*/ 866861 h 866775"/>
                <a:gd name="connsiteX3" fmla="*/ 1726924 w 1724025"/>
                <a:gd name="connsiteY3" fmla="*/ 79124 h 866775"/>
                <a:gd name="connsiteX4" fmla="*/ 1630950 w 1724025"/>
                <a:gd name="connsiteY4" fmla="*/ 0 h 866775"/>
                <a:gd name="connsiteX5" fmla="*/ 96272 w 1724025"/>
                <a:gd name="connsiteY5" fmla="*/ 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4025" h="866775">
                  <a:moveTo>
                    <a:pt x="96272" y="0"/>
                  </a:moveTo>
                  <a:cubicBezTo>
                    <a:pt x="5947" y="0"/>
                    <a:pt x="-2035" y="53064"/>
                    <a:pt x="337" y="79124"/>
                  </a:cubicBezTo>
                  <a:cubicBezTo>
                    <a:pt x="40322" y="520770"/>
                    <a:pt x="411569" y="866861"/>
                    <a:pt x="863635" y="866861"/>
                  </a:cubicBezTo>
                  <a:cubicBezTo>
                    <a:pt x="1315682" y="866861"/>
                    <a:pt x="1686928" y="520779"/>
                    <a:pt x="1726924" y="79124"/>
                  </a:cubicBezTo>
                  <a:cubicBezTo>
                    <a:pt x="1729286" y="53054"/>
                    <a:pt x="1721295" y="0"/>
                    <a:pt x="1630950" y="0"/>
                  </a:cubicBezTo>
                  <a:lnTo>
                    <a:pt x="962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 500">
              <a:extLst>
                <a:ext uri="{FF2B5EF4-FFF2-40B4-BE49-F238E27FC236}">
                  <a16:creationId xmlns:a16="http://schemas.microsoft.com/office/drawing/2014/main" id="{2602A87D-7D2F-3E4F-A806-C1F65FD81E1E}"/>
                </a:ext>
              </a:extLst>
            </p:cNvPr>
            <p:cNvSpPr/>
            <p:nvPr/>
          </p:nvSpPr>
          <p:spPr>
            <a:xfrm>
              <a:off x="5490924" y="6463408"/>
              <a:ext cx="561975" cy="561975"/>
            </a:xfrm>
            <a:custGeom>
              <a:avLst/>
              <a:gdLst>
                <a:gd name="connsiteX0" fmla="*/ 566490 w 561975"/>
                <a:gd name="connsiteY0" fmla="*/ 283245 h 561975"/>
                <a:gd name="connsiteX1" fmla="*/ 283245 w 561975"/>
                <a:gd name="connsiteY1" fmla="*/ 566490 h 561975"/>
                <a:gd name="connsiteX2" fmla="*/ 0 w 561975"/>
                <a:gd name="connsiteY2" fmla="*/ 283245 h 561975"/>
                <a:gd name="connsiteX3" fmla="*/ 283245 w 561975"/>
                <a:gd name="connsiteY3" fmla="*/ 0 h 561975"/>
                <a:gd name="connsiteX4" fmla="*/ 566490 w 561975"/>
                <a:gd name="connsiteY4" fmla="*/ 283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66490" y="283245"/>
                  </a:moveTo>
                  <a:cubicBezTo>
                    <a:pt x="566490" y="439677"/>
                    <a:pt x="439677" y="566490"/>
                    <a:pt x="283245" y="566490"/>
                  </a:cubicBezTo>
                  <a:cubicBezTo>
                    <a:pt x="126813" y="566490"/>
                    <a:pt x="0" y="439677"/>
                    <a:pt x="0" y="283245"/>
                  </a:cubicBezTo>
                  <a:cubicBezTo>
                    <a:pt x="0" y="126813"/>
                    <a:pt x="126813" y="0"/>
                    <a:pt x="283245" y="0"/>
                  </a:cubicBezTo>
                  <a:cubicBezTo>
                    <a:pt x="439677" y="0"/>
                    <a:pt x="566490" y="126813"/>
                    <a:pt x="566490" y="283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 501">
              <a:extLst>
                <a:ext uri="{FF2B5EF4-FFF2-40B4-BE49-F238E27FC236}">
                  <a16:creationId xmlns:a16="http://schemas.microsoft.com/office/drawing/2014/main" id="{5B2DD964-996B-674F-AAC3-30D4CE50DA08}"/>
                </a:ext>
              </a:extLst>
            </p:cNvPr>
            <p:cNvSpPr/>
            <p:nvPr/>
          </p:nvSpPr>
          <p:spPr>
            <a:xfrm>
              <a:off x="5678519" y="6651003"/>
              <a:ext cx="190500" cy="190500"/>
            </a:xfrm>
            <a:custGeom>
              <a:avLst/>
              <a:gdLst>
                <a:gd name="connsiteX0" fmla="*/ 191510 w 190500"/>
                <a:gd name="connsiteY0" fmla="*/ 95755 h 190500"/>
                <a:gd name="connsiteX1" fmla="*/ 95755 w 190500"/>
                <a:gd name="connsiteY1" fmla="*/ 191510 h 190500"/>
                <a:gd name="connsiteX2" fmla="*/ 0 w 190500"/>
                <a:gd name="connsiteY2" fmla="*/ 95755 h 190500"/>
                <a:gd name="connsiteX3" fmla="*/ 95755 w 190500"/>
                <a:gd name="connsiteY3" fmla="*/ 0 h 190500"/>
                <a:gd name="connsiteX4" fmla="*/ 191510 w 190500"/>
                <a:gd name="connsiteY4" fmla="*/ 9575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1510" y="95755"/>
                  </a:moveTo>
                  <a:cubicBezTo>
                    <a:pt x="191510" y="148639"/>
                    <a:pt x="148639" y="191510"/>
                    <a:pt x="95755" y="191510"/>
                  </a:cubicBezTo>
                  <a:cubicBezTo>
                    <a:pt x="42871" y="191510"/>
                    <a:pt x="0" y="148639"/>
                    <a:pt x="0" y="95755"/>
                  </a:cubicBezTo>
                  <a:cubicBezTo>
                    <a:pt x="0" y="42871"/>
                    <a:pt x="42871" y="0"/>
                    <a:pt x="95755" y="0"/>
                  </a:cubicBezTo>
                  <a:cubicBezTo>
                    <a:pt x="148639" y="0"/>
                    <a:pt x="191510" y="42871"/>
                    <a:pt x="191510" y="95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 502">
              <a:extLst>
                <a:ext uri="{FF2B5EF4-FFF2-40B4-BE49-F238E27FC236}">
                  <a16:creationId xmlns:a16="http://schemas.microsoft.com/office/drawing/2014/main" id="{3BAAB38A-AAC3-9C42-9DEB-08C68DCB7B4E}"/>
                </a:ext>
              </a:extLst>
            </p:cNvPr>
            <p:cNvSpPr/>
            <p:nvPr/>
          </p:nvSpPr>
          <p:spPr>
            <a:xfrm>
              <a:off x="4000929" y="6463408"/>
              <a:ext cx="561975" cy="561975"/>
            </a:xfrm>
            <a:custGeom>
              <a:avLst/>
              <a:gdLst>
                <a:gd name="connsiteX0" fmla="*/ 566490 w 561975"/>
                <a:gd name="connsiteY0" fmla="*/ 283245 h 561975"/>
                <a:gd name="connsiteX1" fmla="*/ 283245 w 561975"/>
                <a:gd name="connsiteY1" fmla="*/ 566490 h 561975"/>
                <a:gd name="connsiteX2" fmla="*/ 0 w 561975"/>
                <a:gd name="connsiteY2" fmla="*/ 283245 h 561975"/>
                <a:gd name="connsiteX3" fmla="*/ 283245 w 561975"/>
                <a:gd name="connsiteY3" fmla="*/ 0 h 561975"/>
                <a:gd name="connsiteX4" fmla="*/ 566490 w 561975"/>
                <a:gd name="connsiteY4" fmla="*/ 283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66490" y="283245"/>
                  </a:moveTo>
                  <a:cubicBezTo>
                    <a:pt x="566490" y="439677"/>
                    <a:pt x="439677" y="566490"/>
                    <a:pt x="283245" y="566490"/>
                  </a:cubicBezTo>
                  <a:cubicBezTo>
                    <a:pt x="126813" y="566490"/>
                    <a:pt x="0" y="439677"/>
                    <a:pt x="0" y="283245"/>
                  </a:cubicBezTo>
                  <a:cubicBezTo>
                    <a:pt x="0" y="126813"/>
                    <a:pt x="126813" y="0"/>
                    <a:pt x="283245" y="0"/>
                  </a:cubicBezTo>
                  <a:cubicBezTo>
                    <a:pt x="439677" y="0"/>
                    <a:pt x="566490" y="126813"/>
                    <a:pt x="566490" y="283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03">
              <a:extLst>
                <a:ext uri="{FF2B5EF4-FFF2-40B4-BE49-F238E27FC236}">
                  <a16:creationId xmlns:a16="http://schemas.microsoft.com/office/drawing/2014/main" id="{A379ACBB-677F-8448-A6D1-906D2273A553}"/>
                </a:ext>
              </a:extLst>
            </p:cNvPr>
            <p:cNvSpPr/>
            <p:nvPr/>
          </p:nvSpPr>
          <p:spPr>
            <a:xfrm>
              <a:off x="4188285" y="6650917"/>
              <a:ext cx="190500" cy="190500"/>
            </a:xfrm>
            <a:custGeom>
              <a:avLst/>
              <a:gdLst>
                <a:gd name="connsiteX0" fmla="*/ 191538 w 190500"/>
                <a:gd name="connsiteY0" fmla="*/ 95783 h 190500"/>
                <a:gd name="connsiteX1" fmla="*/ 95755 w 190500"/>
                <a:gd name="connsiteY1" fmla="*/ 0 h 190500"/>
                <a:gd name="connsiteX2" fmla="*/ 0 w 190500"/>
                <a:gd name="connsiteY2" fmla="*/ 95783 h 190500"/>
                <a:gd name="connsiteX3" fmla="*/ 95755 w 190500"/>
                <a:gd name="connsiteY3" fmla="*/ 191510 h 190500"/>
                <a:gd name="connsiteX4" fmla="*/ 191538 w 190500"/>
                <a:gd name="connsiteY4" fmla="*/ 9578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1538" y="95783"/>
                  </a:moveTo>
                  <a:cubicBezTo>
                    <a:pt x="191538" y="42872"/>
                    <a:pt x="148647" y="0"/>
                    <a:pt x="95755" y="0"/>
                  </a:cubicBezTo>
                  <a:cubicBezTo>
                    <a:pt x="42882" y="0"/>
                    <a:pt x="0" y="42872"/>
                    <a:pt x="0" y="95783"/>
                  </a:cubicBezTo>
                  <a:cubicBezTo>
                    <a:pt x="0" y="148657"/>
                    <a:pt x="42882" y="191510"/>
                    <a:pt x="95755" y="191510"/>
                  </a:cubicBezTo>
                  <a:cubicBezTo>
                    <a:pt x="148666" y="191519"/>
                    <a:pt x="191538" y="148657"/>
                    <a:pt x="191538" y="9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 504">
              <a:extLst>
                <a:ext uri="{FF2B5EF4-FFF2-40B4-BE49-F238E27FC236}">
                  <a16:creationId xmlns:a16="http://schemas.microsoft.com/office/drawing/2014/main" id="{E1048F5D-9FF7-4A41-8191-8BB485FFA5BD}"/>
                </a:ext>
              </a:extLst>
            </p:cNvPr>
            <p:cNvSpPr/>
            <p:nvPr/>
          </p:nvSpPr>
          <p:spPr>
            <a:xfrm>
              <a:off x="4861284" y="6838855"/>
              <a:ext cx="333375" cy="523875"/>
            </a:xfrm>
            <a:custGeom>
              <a:avLst/>
              <a:gdLst>
                <a:gd name="connsiteX0" fmla="*/ 167907 w 333375"/>
                <a:gd name="connsiteY0" fmla="*/ 531066 h 523875"/>
                <a:gd name="connsiteX1" fmla="*/ 0 w 333375"/>
                <a:gd name="connsiteY1" fmla="*/ 363160 h 523875"/>
                <a:gd name="connsiteX2" fmla="*/ 0 w 333375"/>
                <a:gd name="connsiteY2" fmla="*/ 167907 h 523875"/>
                <a:gd name="connsiteX3" fmla="*/ 167907 w 333375"/>
                <a:gd name="connsiteY3" fmla="*/ 0 h 523875"/>
                <a:gd name="connsiteX4" fmla="*/ 335814 w 333375"/>
                <a:gd name="connsiteY4" fmla="*/ 167907 h 523875"/>
                <a:gd name="connsiteX5" fmla="*/ 335814 w 333375"/>
                <a:gd name="connsiteY5" fmla="*/ 363160 h 523875"/>
                <a:gd name="connsiteX6" fmla="*/ 167907 w 333375"/>
                <a:gd name="connsiteY6" fmla="*/ 53106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523875">
                  <a:moveTo>
                    <a:pt x="167907" y="531066"/>
                  </a:moveTo>
                  <a:cubicBezTo>
                    <a:pt x="75181" y="531066"/>
                    <a:pt x="0" y="455895"/>
                    <a:pt x="0" y="363160"/>
                  </a:cubicBezTo>
                  <a:lnTo>
                    <a:pt x="0" y="167907"/>
                  </a:lnTo>
                  <a:cubicBezTo>
                    <a:pt x="0" y="75171"/>
                    <a:pt x="75181" y="0"/>
                    <a:pt x="167907" y="0"/>
                  </a:cubicBezTo>
                  <a:cubicBezTo>
                    <a:pt x="260633" y="0"/>
                    <a:pt x="335814" y="75171"/>
                    <a:pt x="335814" y="167907"/>
                  </a:cubicBezTo>
                  <a:lnTo>
                    <a:pt x="335814" y="363160"/>
                  </a:lnTo>
                  <a:cubicBezTo>
                    <a:pt x="335814" y="455895"/>
                    <a:pt x="260633" y="531066"/>
                    <a:pt x="167907" y="53106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5" name="Graphic 107">
              <a:extLst>
                <a:ext uri="{FF2B5EF4-FFF2-40B4-BE49-F238E27FC236}">
                  <a16:creationId xmlns:a16="http://schemas.microsoft.com/office/drawing/2014/main" id="{60432624-8305-AA49-9810-0CB1708D7ABB}"/>
                </a:ext>
              </a:extLst>
            </p:cNvPr>
            <p:cNvGrpSpPr/>
            <p:nvPr/>
          </p:nvGrpSpPr>
          <p:grpSpPr>
            <a:xfrm>
              <a:off x="4424286" y="7663491"/>
              <a:ext cx="1209675" cy="390525"/>
              <a:chOff x="4424286" y="7663491"/>
              <a:chExt cx="1209675" cy="390525"/>
            </a:xfrm>
            <a:solidFill>
              <a:srgbClr val="FFFFFF"/>
            </a:solidFill>
          </p:grpSpPr>
          <p:sp>
            <p:nvSpPr>
              <p:cNvPr id="57" name="Freeform 507">
                <a:extLst>
                  <a:ext uri="{FF2B5EF4-FFF2-40B4-BE49-F238E27FC236}">
                    <a16:creationId xmlns:a16="http://schemas.microsoft.com/office/drawing/2014/main" id="{42FA5802-4EFE-0D41-9BD0-15DA91246FD4}"/>
                  </a:ext>
                </a:extLst>
              </p:cNvPr>
              <p:cNvSpPr/>
              <p:nvPr/>
            </p:nvSpPr>
            <p:spPr>
              <a:xfrm>
                <a:off x="4424286" y="7663491"/>
                <a:ext cx="352425" cy="390525"/>
              </a:xfrm>
              <a:custGeom>
                <a:avLst/>
                <a:gdLst>
                  <a:gd name="connsiteX0" fmla="*/ 0 w 352425"/>
                  <a:gd name="connsiteY0" fmla="*/ 0 h 390525"/>
                  <a:gd name="connsiteX1" fmla="*/ 157963 w 352425"/>
                  <a:gd name="connsiteY1" fmla="*/ 378028 h 390525"/>
                  <a:gd name="connsiteX2" fmla="*/ 201911 w 352425"/>
                  <a:gd name="connsiteY2" fmla="*/ 378028 h 390525"/>
                  <a:gd name="connsiteX3" fmla="*/ 359874 w 352425"/>
                  <a:gd name="connsiteY3" fmla="*/ 0 h 390525"/>
                  <a:gd name="connsiteX4" fmla="*/ 0 w 352425"/>
                  <a:gd name="connsiteY4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390525">
                    <a:moveTo>
                      <a:pt x="0" y="0"/>
                    </a:moveTo>
                    <a:lnTo>
                      <a:pt x="157963" y="378028"/>
                    </a:lnTo>
                    <a:cubicBezTo>
                      <a:pt x="170040" y="406946"/>
                      <a:pt x="189814" y="406946"/>
                      <a:pt x="201911" y="378028"/>
                    </a:cubicBezTo>
                    <a:lnTo>
                      <a:pt x="3598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 508">
                <a:extLst>
                  <a:ext uri="{FF2B5EF4-FFF2-40B4-BE49-F238E27FC236}">
                    <a16:creationId xmlns:a16="http://schemas.microsoft.com/office/drawing/2014/main" id="{2E9E39C4-F7B1-0A4E-A99E-C02DD4663D65}"/>
                  </a:ext>
                </a:extLst>
              </p:cNvPr>
              <p:cNvSpPr/>
              <p:nvPr/>
            </p:nvSpPr>
            <p:spPr>
              <a:xfrm>
                <a:off x="5274155" y="7663491"/>
                <a:ext cx="352425" cy="390525"/>
              </a:xfrm>
              <a:custGeom>
                <a:avLst/>
                <a:gdLst>
                  <a:gd name="connsiteX0" fmla="*/ 359873 w 352425"/>
                  <a:gd name="connsiteY0" fmla="*/ 0 h 390525"/>
                  <a:gd name="connsiteX1" fmla="*/ 201911 w 352425"/>
                  <a:gd name="connsiteY1" fmla="*/ 378028 h 390525"/>
                  <a:gd name="connsiteX2" fmla="*/ 157962 w 352425"/>
                  <a:gd name="connsiteY2" fmla="*/ 378028 h 390525"/>
                  <a:gd name="connsiteX3" fmla="*/ 0 w 352425"/>
                  <a:gd name="connsiteY3" fmla="*/ 0 h 390525"/>
                  <a:gd name="connsiteX4" fmla="*/ 359873 w 352425"/>
                  <a:gd name="connsiteY4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390525">
                    <a:moveTo>
                      <a:pt x="359873" y="0"/>
                    </a:moveTo>
                    <a:lnTo>
                      <a:pt x="201911" y="378028"/>
                    </a:lnTo>
                    <a:cubicBezTo>
                      <a:pt x="189833" y="406946"/>
                      <a:pt x="170059" y="406946"/>
                      <a:pt x="157962" y="378028"/>
                    </a:cubicBezTo>
                    <a:lnTo>
                      <a:pt x="0" y="0"/>
                    </a:lnTo>
                    <a:lnTo>
                      <a:pt x="3598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6" name="Freeform 506">
              <a:extLst>
                <a:ext uri="{FF2B5EF4-FFF2-40B4-BE49-F238E27FC236}">
                  <a16:creationId xmlns:a16="http://schemas.microsoft.com/office/drawing/2014/main" id="{595C306E-E353-4345-91C7-AFACE309BDC4}"/>
                </a:ext>
              </a:extLst>
            </p:cNvPr>
            <p:cNvSpPr/>
            <p:nvPr/>
          </p:nvSpPr>
          <p:spPr>
            <a:xfrm>
              <a:off x="3588849" y="5334000"/>
              <a:ext cx="2876550" cy="1914525"/>
            </a:xfrm>
            <a:custGeom>
              <a:avLst/>
              <a:gdLst>
                <a:gd name="connsiteX0" fmla="*/ 1440323 w 2876550"/>
                <a:gd name="connsiteY0" fmla="*/ 0 h 1914525"/>
                <a:gd name="connsiteX1" fmla="*/ 0 w 2876550"/>
                <a:gd name="connsiteY1" fmla="*/ 1440323 h 1914525"/>
                <a:gd name="connsiteX2" fmla="*/ 0 w 2876550"/>
                <a:gd name="connsiteY2" fmla="*/ 1922574 h 1914525"/>
                <a:gd name="connsiteX3" fmla="*/ 202892 w 2876550"/>
                <a:gd name="connsiteY3" fmla="*/ 1922574 h 1914525"/>
                <a:gd name="connsiteX4" fmla="*/ 202892 w 2876550"/>
                <a:gd name="connsiteY4" fmla="*/ 1440323 h 1914525"/>
                <a:gd name="connsiteX5" fmla="*/ 1129198 w 2876550"/>
                <a:gd name="connsiteY5" fmla="*/ 487470 h 1914525"/>
                <a:gd name="connsiteX6" fmla="*/ 1440323 w 2876550"/>
                <a:gd name="connsiteY6" fmla="*/ 710317 h 1914525"/>
                <a:gd name="connsiteX7" fmla="*/ 1751448 w 2876550"/>
                <a:gd name="connsiteY7" fmla="*/ 487470 h 1914525"/>
                <a:gd name="connsiteX8" fmla="*/ 2677754 w 2876550"/>
                <a:gd name="connsiteY8" fmla="*/ 1440323 h 1914525"/>
                <a:gd name="connsiteX9" fmla="*/ 2677754 w 2876550"/>
                <a:gd name="connsiteY9" fmla="*/ 1922574 h 1914525"/>
                <a:gd name="connsiteX10" fmla="*/ 2880646 w 2876550"/>
                <a:gd name="connsiteY10" fmla="*/ 1922574 h 1914525"/>
                <a:gd name="connsiteX11" fmla="*/ 2880646 w 2876550"/>
                <a:gd name="connsiteY11" fmla="*/ 1440323 h 1914525"/>
                <a:gd name="connsiteX12" fmla="*/ 1440323 w 2876550"/>
                <a:gd name="connsiteY12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6550" h="1914525">
                  <a:moveTo>
                    <a:pt x="1440323" y="0"/>
                  </a:moveTo>
                  <a:cubicBezTo>
                    <a:pt x="644833" y="0"/>
                    <a:pt x="0" y="644862"/>
                    <a:pt x="0" y="1440323"/>
                  </a:cubicBezTo>
                  <a:lnTo>
                    <a:pt x="0" y="1922574"/>
                  </a:lnTo>
                  <a:lnTo>
                    <a:pt x="202892" y="1922574"/>
                  </a:lnTo>
                  <a:lnTo>
                    <a:pt x="202892" y="1440323"/>
                  </a:lnTo>
                  <a:cubicBezTo>
                    <a:pt x="202892" y="864384"/>
                    <a:pt x="596389" y="566823"/>
                    <a:pt x="1129198" y="487470"/>
                  </a:cubicBezTo>
                  <a:cubicBezTo>
                    <a:pt x="1284751" y="470897"/>
                    <a:pt x="1373515" y="710317"/>
                    <a:pt x="1440323" y="710317"/>
                  </a:cubicBezTo>
                  <a:cubicBezTo>
                    <a:pt x="1507131" y="710317"/>
                    <a:pt x="1595904" y="470897"/>
                    <a:pt x="1751448" y="487470"/>
                  </a:cubicBezTo>
                  <a:cubicBezTo>
                    <a:pt x="2284247" y="566823"/>
                    <a:pt x="2677754" y="864375"/>
                    <a:pt x="2677754" y="1440323"/>
                  </a:cubicBezTo>
                  <a:lnTo>
                    <a:pt x="2677754" y="1922574"/>
                  </a:lnTo>
                  <a:lnTo>
                    <a:pt x="2880646" y="1922574"/>
                  </a:lnTo>
                  <a:lnTo>
                    <a:pt x="2880646" y="1440323"/>
                  </a:lnTo>
                  <a:cubicBezTo>
                    <a:pt x="2880646" y="644862"/>
                    <a:pt x="2235775" y="0"/>
                    <a:pt x="14403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" name="Graphic 15" descr="Mummy">
            <a:extLst>
              <a:ext uri="{FF2B5EF4-FFF2-40B4-BE49-F238E27FC236}">
                <a16:creationId xmlns:a16="http://schemas.microsoft.com/office/drawing/2014/main" id="{45517BD8-9EA4-B846-AE40-D7AE2C4CBA6F}"/>
              </a:ext>
            </a:extLst>
          </p:cNvPr>
          <p:cNvGrpSpPr>
            <a:grpSpLocks noChangeAspect="1"/>
          </p:cNvGrpSpPr>
          <p:nvPr/>
        </p:nvGrpSpPr>
        <p:grpSpPr>
          <a:xfrm rot="780000">
            <a:off x="3706031" y="1231153"/>
            <a:ext cx="415231" cy="457200"/>
            <a:chOff x="8890756" y="5516581"/>
            <a:chExt cx="4429125" cy="4876800"/>
          </a:xfrm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7C7DA7D-7ABB-CC47-B9EC-EFF5B5330DC4}"/>
                </a:ext>
              </a:extLst>
            </p:cNvPr>
            <p:cNvSpPr/>
            <p:nvPr/>
          </p:nvSpPr>
          <p:spPr>
            <a:xfrm>
              <a:off x="8890756" y="5516581"/>
              <a:ext cx="4429125" cy="4876800"/>
            </a:xfrm>
            <a:custGeom>
              <a:avLst/>
              <a:gdLst>
                <a:gd name="connsiteX0" fmla="*/ 4433021 w 4429125"/>
                <a:gd name="connsiteY0" fmla="*/ 4166283 h 4876800"/>
                <a:gd name="connsiteX1" fmla="*/ 3755774 w 4429125"/>
                <a:gd name="connsiteY1" fmla="*/ 3489017 h 4876800"/>
                <a:gd name="connsiteX2" fmla="*/ 3755774 w 4429125"/>
                <a:gd name="connsiteY2" fmla="*/ 1539278 h 4876800"/>
                <a:gd name="connsiteX3" fmla="*/ 2216496 w 4429125"/>
                <a:gd name="connsiteY3" fmla="*/ 0 h 4876800"/>
                <a:gd name="connsiteX4" fmla="*/ 677227 w 4429125"/>
                <a:gd name="connsiteY4" fmla="*/ 1539278 h 4876800"/>
                <a:gd name="connsiteX5" fmla="*/ 677227 w 4429125"/>
                <a:gd name="connsiteY5" fmla="*/ 3489017 h 4876800"/>
                <a:gd name="connsiteX6" fmla="*/ 0 w 4429125"/>
                <a:gd name="connsiteY6" fmla="*/ 4166283 h 4876800"/>
                <a:gd name="connsiteX7" fmla="*/ 0 w 4429125"/>
                <a:gd name="connsiteY7" fmla="*/ 4876800 h 4876800"/>
                <a:gd name="connsiteX8" fmla="*/ 4433030 w 4429125"/>
                <a:gd name="connsiteY8" fmla="*/ 4876800 h 4876800"/>
                <a:gd name="connsiteX9" fmla="*/ 4433030 w 4429125"/>
                <a:gd name="connsiteY9" fmla="*/ 4166283 h 4876800"/>
                <a:gd name="connsiteX10" fmla="*/ 4433021 w 4429125"/>
                <a:gd name="connsiteY10" fmla="*/ 416628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9125" h="4876800">
                  <a:moveTo>
                    <a:pt x="4433021" y="4166283"/>
                  </a:moveTo>
                  <a:cubicBezTo>
                    <a:pt x="4433021" y="3792236"/>
                    <a:pt x="4129792" y="3489017"/>
                    <a:pt x="3755774" y="3489017"/>
                  </a:cubicBezTo>
                  <a:lnTo>
                    <a:pt x="3755774" y="1539278"/>
                  </a:lnTo>
                  <a:cubicBezTo>
                    <a:pt x="3755774" y="689172"/>
                    <a:pt x="3066583" y="0"/>
                    <a:pt x="2216496" y="0"/>
                  </a:cubicBezTo>
                  <a:cubicBezTo>
                    <a:pt x="1366352" y="0"/>
                    <a:pt x="677227" y="689172"/>
                    <a:pt x="677227" y="1539278"/>
                  </a:cubicBezTo>
                  <a:lnTo>
                    <a:pt x="677227" y="3489017"/>
                  </a:lnTo>
                  <a:cubicBezTo>
                    <a:pt x="303200" y="3489055"/>
                    <a:pt x="0" y="3792255"/>
                    <a:pt x="0" y="4166283"/>
                  </a:cubicBezTo>
                  <a:lnTo>
                    <a:pt x="0" y="4876800"/>
                  </a:lnTo>
                  <a:lnTo>
                    <a:pt x="4433030" y="4876800"/>
                  </a:lnTo>
                  <a:lnTo>
                    <a:pt x="4433030" y="4166283"/>
                  </a:lnTo>
                  <a:lnTo>
                    <a:pt x="4433021" y="41662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3B98E672-A9E0-6D44-B3B5-7F36FCFDC6AD}"/>
                </a:ext>
              </a:extLst>
            </p:cNvPr>
            <p:cNvSpPr/>
            <p:nvPr/>
          </p:nvSpPr>
          <p:spPr>
            <a:xfrm>
              <a:off x="8890756" y="5680106"/>
              <a:ext cx="4429125" cy="4457700"/>
            </a:xfrm>
            <a:custGeom>
              <a:avLst/>
              <a:gdLst>
                <a:gd name="connsiteX0" fmla="*/ 3755774 w 4429125"/>
                <a:gd name="connsiteY0" fmla="*/ 1435570 h 4457700"/>
                <a:gd name="connsiteX1" fmla="*/ 677227 w 4429125"/>
                <a:gd name="connsiteY1" fmla="*/ 1435570 h 4457700"/>
                <a:gd name="connsiteX2" fmla="*/ 677227 w 4429125"/>
                <a:gd name="connsiteY2" fmla="*/ 1594390 h 4457700"/>
                <a:gd name="connsiteX3" fmla="*/ 3755765 w 4429125"/>
                <a:gd name="connsiteY3" fmla="*/ 1594390 h 4457700"/>
                <a:gd name="connsiteX4" fmla="*/ 3755765 w 4429125"/>
                <a:gd name="connsiteY4" fmla="*/ 1435570 h 4457700"/>
                <a:gd name="connsiteX5" fmla="*/ 3608346 w 4429125"/>
                <a:gd name="connsiteY5" fmla="*/ 717785 h 4457700"/>
                <a:gd name="connsiteX6" fmla="*/ 824636 w 4429125"/>
                <a:gd name="connsiteY6" fmla="*/ 717785 h 4457700"/>
                <a:gd name="connsiteX7" fmla="*/ 760028 w 4429125"/>
                <a:gd name="connsiteY7" fmla="*/ 876605 h 4457700"/>
                <a:gd name="connsiteX8" fmla="*/ 3672964 w 4429125"/>
                <a:gd name="connsiteY8" fmla="*/ 876605 h 4457700"/>
                <a:gd name="connsiteX9" fmla="*/ 3608346 w 4429125"/>
                <a:gd name="connsiteY9" fmla="*/ 717785 h 4457700"/>
                <a:gd name="connsiteX10" fmla="*/ 2907440 w 4429125"/>
                <a:gd name="connsiteY10" fmla="*/ 0 h 4457700"/>
                <a:gd name="connsiteX11" fmla="*/ 1525514 w 4429125"/>
                <a:gd name="connsiteY11" fmla="*/ 0 h 4457700"/>
                <a:gd name="connsiteX12" fmla="*/ 1273931 w 4429125"/>
                <a:gd name="connsiteY12" fmla="*/ 158820 h 4457700"/>
                <a:gd name="connsiteX13" fmla="*/ 3159043 w 4429125"/>
                <a:gd name="connsiteY13" fmla="*/ 158820 h 4457700"/>
                <a:gd name="connsiteX14" fmla="*/ 2907440 w 4429125"/>
                <a:gd name="connsiteY14" fmla="*/ 0 h 4457700"/>
                <a:gd name="connsiteX15" fmla="*/ 3755774 w 4429125"/>
                <a:gd name="connsiteY15" fmla="*/ 2871130 h 4457700"/>
                <a:gd name="connsiteX16" fmla="*/ 677227 w 4429125"/>
                <a:gd name="connsiteY16" fmla="*/ 2871130 h 4457700"/>
                <a:gd name="connsiteX17" fmla="*/ 677227 w 4429125"/>
                <a:gd name="connsiteY17" fmla="*/ 3029950 h 4457700"/>
                <a:gd name="connsiteX18" fmla="*/ 3755765 w 4429125"/>
                <a:gd name="connsiteY18" fmla="*/ 3029950 h 4457700"/>
                <a:gd name="connsiteX19" fmla="*/ 3755765 w 4429125"/>
                <a:gd name="connsiteY19" fmla="*/ 2871130 h 4457700"/>
                <a:gd name="connsiteX20" fmla="*/ 3755774 w 4429125"/>
                <a:gd name="connsiteY20" fmla="*/ 2153345 h 4457700"/>
                <a:gd name="connsiteX21" fmla="*/ 677227 w 4429125"/>
                <a:gd name="connsiteY21" fmla="*/ 2153345 h 4457700"/>
                <a:gd name="connsiteX22" fmla="*/ 677227 w 4429125"/>
                <a:gd name="connsiteY22" fmla="*/ 2312165 h 4457700"/>
                <a:gd name="connsiteX23" fmla="*/ 3755765 w 4429125"/>
                <a:gd name="connsiteY23" fmla="*/ 2312165 h 4457700"/>
                <a:gd name="connsiteX24" fmla="*/ 3755765 w 4429125"/>
                <a:gd name="connsiteY24" fmla="*/ 2153345 h 4457700"/>
                <a:gd name="connsiteX25" fmla="*/ 931974 w 4429125"/>
                <a:gd name="connsiteY25" fmla="*/ 4465511 h 4457700"/>
                <a:gd name="connsiteX26" fmla="*/ 3500971 w 4429125"/>
                <a:gd name="connsiteY26" fmla="*/ 4465511 h 4457700"/>
                <a:gd name="connsiteX27" fmla="*/ 3500971 w 4429125"/>
                <a:gd name="connsiteY27" fmla="*/ 4306691 h 4457700"/>
                <a:gd name="connsiteX28" fmla="*/ 931974 w 4429125"/>
                <a:gd name="connsiteY28" fmla="*/ 4306691 h 4457700"/>
                <a:gd name="connsiteX29" fmla="*/ 931974 w 4429125"/>
                <a:gd name="connsiteY29" fmla="*/ 4465511 h 4457700"/>
                <a:gd name="connsiteX30" fmla="*/ 3662801 w 4429125"/>
                <a:gd name="connsiteY30" fmla="*/ 4306691 h 4457700"/>
                <a:gd name="connsiteX31" fmla="*/ 3662801 w 4429125"/>
                <a:gd name="connsiteY31" fmla="*/ 4465511 h 4457700"/>
                <a:gd name="connsiteX32" fmla="*/ 4432983 w 4429125"/>
                <a:gd name="connsiteY32" fmla="*/ 4465511 h 4457700"/>
                <a:gd name="connsiteX33" fmla="*/ 4432983 w 4429125"/>
                <a:gd name="connsiteY33" fmla="*/ 4306691 h 4457700"/>
                <a:gd name="connsiteX34" fmla="*/ 3662801 w 4429125"/>
                <a:gd name="connsiteY34" fmla="*/ 4306691 h 4457700"/>
                <a:gd name="connsiteX35" fmla="*/ 4291699 w 4429125"/>
                <a:gd name="connsiteY35" fmla="*/ 3588925 h 4457700"/>
                <a:gd name="connsiteX36" fmla="*/ 141322 w 4429125"/>
                <a:gd name="connsiteY36" fmla="*/ 3588925 h 4457700"/>
                <a:gd name="connsiteX37" fmla="*/ 49835 w 4429125"/>
                <a:gd name="connsiteY37" fmla="*/ 3747745 h 4457700"/>
                <a:gd name="connsiteX38" fmla="*/ 4383177 w 4429125"/>
                <a:gd name="connsiteY38" fmla="*/ 3747745 h 4457700"/>
                <a:gd name="connsiteX39" fmla="*/ 4291699 w 4429125"/>
                <a:gd name="connsiteY39" fmla="*/ 3588925 h 4457700"/>
                <a:gd name="connsiteX40" fmla="*/ 0 w 4429125"/>
                <a:gd name="connsiteY40" fmla="*/ 4465511 h 4457700"/>
                <a:gd name="connsiteX41" fmla="*/ 770201 w 4429125"/>
                <a:gd name="connsiteY41" fmla="*/ 4465511 h 4457700"/>
                <a:gd name="connsiteX42" fmla="*/ 770201 w 4429125"/>
                <a:gd name="connsiteY42" fmla="*/ 4306691 h 4457700"/>
                <a:gd name="connsiteX43" fmla="*/ 0 w 4429125"/>
                <a:gd name="connsiteY43" fmla="*/ 4306691 h 4457700"/>
                <a:gd name="connsiteX44" fmla="*/ 0 w 4429125"/>
                <a:gd name="connsiteY44" fmla="*/ 4465511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9125" h="4457700">
                  <a:moveTo>
                    <a:pt x="3755774" y="1435570"/>
                  </a:moveTo>
                  <a:lnTo>
                    <a:pt x="677227" y="1435570"/>
                  </a:lnTo>
                  <a:lnTo>
                    <a:pt x="677227" y="1594390"/>
                  </a:lnTo>
                  <a:lnTo>
                    <a:pt x="3755765" y="1594390"/>
                  </a:lnTo>
                  <a:lnTo>
                    <a:pt x="3755765" y="1435570"/>
                  </a:lnTo>
                  <a:close/>
                  <a:moveTo>
                    <a:pt x="3608346" y="717785"/>
                  </a:moveTo>
                  <a:lnTo>
                    <a:pt x="824636" y="717785"/>
                  </a:lnTo>
                  <a:cubicBezTo>
                    <a:pt x="800272" y="769220"/>
                    <a:pt x="778669" y="822217"/>
                    <a:pt x="760028" y="876605"/>
                  </a:cubicBezTo>
                  <a:lnTo>
                    <a:pt x="3672964" y="876605"/>
                  </a:lnTo>
                  <a:cubicBezTo>
                    <a:pt x="3654343" y="822227"/>
                    <a:pt x="3632711" y="769230"/>
                    <a:pt x="3608346" y="717785"/>
                  </a:cubicBezTo>
                  <a:close/>
                  <a:moveTo>
                    <a:pt x="2907440" y="0"/>
                  </a:moveTo>
                  <a:lnTo>
                    <a:pt x="1525514" y="0"/>
                  </a:lnTo>
                  <a:cubicBezTo>
                    <a:pt x="1436341" y="44872"/>
                    <a:pt x="1352140" y="98155"/>
                    <a:pt x="1273931" y="158820"/>
                  </a:cubicBezTo>
                  <a:lnTo>
                    <a:pt x="3159043" y="158820"/>
                  </a:lnTo>
                  <a:cubicBezTo>
                    <a:pt x="3080833" y="98165"/>
                    <a:pt x="2996632" y="44882"/>
                    <a:pt x="2907440" y="0"/>
                  </a:cubicBezTo>
                  <a:close/>
                  <a:moveTo>
                    <a:pt x="3755774" y="2871130"/>
                  </a:moveTo>
                  <a:lnTo>
                    <a:pt x="677227" y="2871130"/>
                  </a:lnTo>
                  <a:lnTo>
                    <a:pt x="677227" y="3029950"/>
                  </a:lnTo>
                  <a:lnTo>
                    <a:pt x="3755765" y="3029950"/>
                  </a:lnTo>
                  <a:lnTo>
                    <a:pt x="3755765" y="2871130"/>
                  </a:lnTo>
                  <a:close/>
                  <a:moveTo>
                    <a:pt x="3755774" y="2153345"/>
                  </a:moveTo>
                  <a:lnTo>
                    <a:pt x="677227" y="2153345"/>
                  </a:lnTo>
                  <a:lnTo>
                    <a:pt x="677227" y="2312165"/>
                  </a:lnTo>
                  <a:lnTo>
                    <a:pt x="3755765" y="2312165"/>
                  </a:lnTo>
                  <a:lnTo>
                    <a:pt x="3755765" y="2153345"/>
                  </a:lnTo>
                  <a:close/>
                  <a:moveTo>
                    <a:pt x="931974" y="4465511"/>
                  </a:moveTo>
                  <a:lnTo>
                    <a:pt x="3500971" y="4465511"/>
                  </a:lnTo>
                  <a:lnTo>
                    <a:pt x="3500971" y="4306691"/>
                  </a:lnTo>
                  <a:lnTo>
                    <a:pt x="931974" y="4306691"/>
                  </a:lnTo>
                  <a:lnTo>
                    <a:pt x="931974" y="4465511"/>
                  </a:lnTo>
                  <a:close/>
                  <a:moveTo>
                    <a:pt x="3662801" y="4306691"/>
                  </a:moveTo>
                  <a:lnTo>
                    <a:pt x="3662801" y="4465511"/>
                  </a:lnTo>
                  <a:lnTo>
                    <a:pt x="4432983" y="4465511"/>
                  </a:lnTo>
                  <a:lnTo>
                    <a:pt x="4432983" y="4306691"/>
                  </a:lnTo>
                  <a:lnTo>
                    <a:pt x="3662801" y="4306691"/>
                  </a:lnTo>
                  <a:close/>
                  <a:moveTo>
                    <a:pt x="4291699" y="3588925"/>
                  </a:moveTo>
                  <a:lnTo>
                    <a:pt x="141322" y="3588925"/>
                  </a:lnTo>
                  <a:cubicBezTo>
                    <a:pt x="104051" y="3637131"/>
                    <a:pt x="73152" y="3690461"/>
                    <a:pt x="49835" y="3747745"/>
                  </a:cubicBezTo>
                  <a:lnTo>
                    <a:pt x="4383177" y="3747745"/>
                  </a:lnTo>
                  <a:cubicBezTo>
                    <a:pt x="4359869" y="3690461"/>
                    <a:pt x="4328970" y="3637131"/>
                    <a:pt x="4291699" y="3588925"/>
                  </a:cubicBezTo>
                  <a:close/>
                  <a:moveTo>
                    <a:pt x="0" y="4465511"/>
                  </a:moveTo>
                  <a:lnTo>
                    <a:pt x="770201" y="4465511"/>
                  </a:lnTo>
                  <a:lnTo>
                    <a:pt x="770201" y="4306691"/>
                  </a:lnTo>
                  <a:lnTo>
                    <a:pt x="0" y="4306691"/>
                  </a:lnTo>
                  <a:lnTo>
                    <a:pt x="0" y="446551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4" name="Graphic 15">
              <a:extLst>
                <a:ext uri="{FF2B5EF4-FFF2-40B4-BE49-F238E27FC236}">
                  <a16:creationId xmlns:a16="http://schemas.microsoft.com/office/drawing/2014/main" id="{5F0F50AC-94F4-D348-9EB6-D23C25D47339}"/>
                </a:ext>
              </a:extLst>
            </p:cNvPr>
            <p:cNvGrpSpPr/>
            <p:nvPr/>
          </p:nvGrpSpPr>
          <p:grpSpPr>
            <a:xfrm>
              <a:off x="10032880" y="6876694"/>
              <a:ext cx="2143125" cy="571500"/>
              <a:chOff x="10032880" y="6876694"/>
              <a:chExt cx="2143125" cy="571500"/>
            </a:xfrm>
            <a:solidFill>
              <a:srgbClr val="333E48"/>
            </a:solidFill>
          </p:grpSpPr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1A55B13A-F538-0C47-915C-5FE26C10E497}"/>
                  </a:ext>
                </a:extLst>
              </p:cNvPr>
              <p:cNvSpPr/>
              <p:nvPr/>
            </p:nvSpPr>
            <p:spPr>
              <a:xfrm>
                <a:off x="10032880" y="6876694"/>
                <a:ext cx="571500" cy="571500"/>
              </a:xfrm>
              <a:custGeom>
                <a:avLst/>
                <a:gdLst>
                  <a:gd name="connsiteX0" fmla="*/ 261137 w 571500"/>
                  <a:gd name="connsiteY0" fmla="*/ 0 h 571500"/>
                  <a:gd name="connsiteX1" fmla="*/ 0 w 571500"/>
                  <a:gd name="connsiteY1" fmla="*/ 289046 h 571500"/>
                  <a:gd name="connsiteX2" fmla="*/ 290484 w 571500"/>
                  <a:gd name="connsiteY2" fmla="*/ 579510 h 571500"/>
                  <a:gd name="connsiteX3" fmla="*/ 579501 w 571500"/>
                  <a:gd name="connsiteY3" fmla="*/ 318392 h 571500"/>
                  <a:gd name="connsiteX4" fmla="*/ 261137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261137" y="0"/>
                    </a:moveTo>
                    <a:cubicBezTo>
                      <a:pt x="114500" y="14726"/>
                      <a:pt x="0" y="138512"/>
                      <a:pt x="0" y="289046"/>
                    </a:cubicBezTo>
                    <a:cubicBezTo>
                      <a:pt x="0" y="449408"/>
                      <a:pt x="130073" y="579510"/>
                      <a:pt x="290484" y="579510"/>
                    </a:cubicBezTo>
                    <a:cubicBezTo>
                      <a:pt x="441008" y="579510"/>
                      <a:pt x="564794" y="465010"/>
                      <a:pt x="579501" y="318392"/>
                    </a:cubicBezTo>
                    <a:lnTo>
                      <a:pt x="26113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291E4A52-9BA0-2340-856C-9C99C60F0FA6}"/>
                  </a:ext>
                </a:extLst>
              </p:cNvPr>
              <p:cNvSpPr/>
              <p:nvPr/>
            </p:nvSpPr>
            <p:spPr>
              <a:xfrm>
                <a:off x="11602085" y="6876694"/>
                <a:ext cx="571500" cy="571500"/>
              </a:xfrm>
              <a:custGeom>
                <a:avLst/>
                <a:gdLst>
                  <a:gd name="connsiteX0" fmla="*/ 318402 w 571500"/>
                  <a:gd name="connsiteY0" fmla="*/ 0 h 571500"/>
                  <a:gd name="connsiteX1" fmla="*/ 579520 w 571500"/>
                  <a:gd name="connsiteY1" fmla="*/ 289046 h 571500"/>
                  <a:gd name="connsiteX2" fmla="*/ 289036 w 571500"/>
                  <a:gd name="connsiteY2" fmla="*/ 579510 h 571500"/>
                  <a:gd name="connsiteX3" fmla="*/ 0 w 571500"/>
                  <a:gd name="connsiteY3" fmla="*/ 318392 h 571500"/>
                  <a:gd name="connsiteX4" fmla="*/ 318402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318402" y="0"/>
                    </a:moveTo>
                    <a:cubicBezTo>
                      <a:pt x="465039" y="14726"/>
                      <a:pt x="579520" y="138512"/>
                      <a:pt x="579520" y="289046"/>
                    </a:cubicBezTo>
                    <a:cubicBezTo>
                      <a:pt x="579520" y="449408"/>
                      <a:pt x="449466" y="579510"/>
                      <a:pt x="289036" y="579510"/>
                    </a:cubicBezTo>
                    <a:cubicBezTo>
                      <a:pt x="138512" y="579510"/>
                      <a:pt x="14745" y="465010"/>
                      <a:pt x="0" y="318392"/>
                    </a:cubicBezTo>
                    <a:lnTo>
                      <a:pt x="31840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D81D9926-D293-574E-A37B-904EF2E1D96A}"/>
                </a:ext>
              </a:extLst>
            </p:cNvPr>
            <p:cNvSpPr/>
            <p:nvPr/>
          </p:nvSpPr>
          <p:spPr>
            <a:xfrm>
              <a:off x="12215505" y="8897489"/>
              <a:ext cx="161925" cy="161925"/>
            </a:xfrm>
            <a:custGeom>
              <a:avLst/>
              <a:gdLst>
                <a:gd name="connsiteX0" fmla="*/ 167811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1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3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E83D076-2A50-EC47-9061-9012C55FE824}"/>
                </a:ext>
              </a:extLst>
            </p:cNvPr>
            <p:cNvSpPr/>
            <p:nvPr/>
          </p:nvSpPr>
          <p:spPr>
            <a:xfrm>
              <a:off x="9191955" y="9603587"/>
              <a:ext cx="161925" cy="161925"/>
            </a:xfrm>
            <a:custGeom>
              <a:avLst/>
              <a:gdLst>
                <a:gd name="connsiteX0" fmla="*/ 167811 w 161925"/>
                <a:gd name="connsiteY0" fmla="*/ 83915 h 161925"/>
                <a:gd name="connsiteX1" fmla="*/ 83896 w 161925"/>
                <a:gd name="connsiteY1" fmla="*/ 0 h 161925"/>
                <a:gd name="connsiteX2" fmla="*/ 0 w 161925"/>
                <a:gd name="connsiteY2" fmla="*/ 83915 h 161925"/>
                <a:gd name="connsiteX3" fmla="*/ 83896 w 161925"/>
                <a:gd name="connsiteY3" fmla="*/ 167812 h 161925"/>
                <a:gd name="connsiteX4" fmla="*/ 167811 w 161925"/>
                <a:gd name="connsiteY4" fmla="*/ 839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15"/>
                  </a:moveTo>
                  <a:cubicBezTo>
                    <a:pt x="167811" y="37529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15"/>
                  </a:cubicBezTo>
                  <a:cubicBezTo>
                    <a:pt x="0" y="130245"/>
                    <a:pt x="37576" y="167812"/>
                    <a:pt x="83896" y="167812"/>
                  </a:cubicBezTo>
                  <a:cubicBezTo>
                    <a:pt x="130235" y="167802"/>
                    <a:pt x="167811" y="130226"/>
                    <a:pt x="167811" y="83915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E835A3C-1C15-A64C-BF0F-EF72B9A6B2B6}"/>
                </a:ext>
              </a:extLst>
            </p:cNvPr>
            <p:cNvSpPr/>
            <p:nvPr/>
          </p:nvSpPr>
          <p:spPr>
            <a:xfrm>
              <a:off x="12307811" y="8057575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2" y="13024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34677510-3080-B74D-BB87-4528DDBD7EB3}"/>
                </a:ext>
              </a:extLst>
            </p:cNvPr>
            <p:cNvSpPr/>
            <p:nvPr/>
          </p:nvSpPr>
          <p:spPr>
            <a:xfrm>
              <a:off x="11958358" y="8270744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38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34"/>
                  </a:cubicBezTo>
                  <a:cubicBezTo>
                    <a:pt x="0" y="130254"/>
                    <a:pt x="37576" y="167821"/>
                    <a:pt x="83896" y="167821"/>
                  </a:cubicBezTo>
                  <a:cubicBezTo>
                    <a:pt x="130226" y="167830"/>
                    <a:pt x="167812" y="13023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26851A2-5B29-CE47-B961-50E762994610}"/>
                </a:ext>
              </a:extLst>
            </p:cNvPr>
            <p:cNvSpPr/>
            <p:nvPr/>
          </p:nvSpPr>
          <p:spPr>
            <a:xfrm>
              <a:off x="10185661" y="6095063"/>
              <a:ext cx="161925" cy="161925"/>
            </a:xfrm>
            <a:custGeom>
              <a:avLst/>
              <a:gdLst>
                <a:gd name="connsiteX0" fmla="*/ 167811 w 161925"/>
                <a:gd name="connsiteY0" fmla="*/ 83944 h 161925"/>
                <a:gd name="connsiteX1" fmla="*/ 83896 w 161925"/>
                <a:gd name="connsiteY1" fmla="*/ 0 h 161925"/>
                <a:gd name="connsiteX2" fmla="*/ 0 w 161925"/>
                <a:gd name="connsiteY2" fmla="*/ 83944 h 161925"/>
                <a:gd name="connsiteX3" fmla="*/ 83896 w 161925"/>
                <a:gd name="connsiteY3" fmla="*/ 167821 h 161925"/>
                <a:gd name="connsiteX4" fmla="*/ 167811 w 161925"/>
                <a:gd name="connsiteY4" fmla="*/ 839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4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4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4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1D0A08D-D1EC-0547-96F9-5F8A8B6BE18A}"/>
                </a:ext>
              </a:extLst>
            </p:cNvPr>
            <p:cNvSpPr/>
            <p:nvPr/>
          </p:nvSpPr>
          <p:spPr>
            <a:xfrm>
              <a:off x="10517712" y="5938034"/>
              <a:ext cx="161925" cy="161925"/>
            </a:xfrm>
            <a:custGeom>
              <a:avLst/>
              <a:gdLst>
                <a:gd name="connsiteX0" fmla="*/ 167792 w 161925"/>
                <a:gd name="connsiteY0" fmla="*/ 83934 h 161925"/>
                <a:gd name="connsiteX1" fmla="*/ 83877 w 161925"/>
                <a:gd name="connsiteY1" fmla="*/ 0 h 161925"/>
                <a:gd name="connsiteX2" fmla="*/ 0 w 161925"/>
                <a:gd name="connsiteY2" fmla="*/ 83934 h 161925"/>
                <a:gd name="connsiteX3" fmla="*/ 83877 w 161925"/>
                <a:gd name="connsiteY3" fmla="*/ 167830 h 161925"/>
                <a:gd name="connsiteX4" fmla="*/ 16779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792" y="83934"/>
                  </a:moveTo>
                  <a:cubicBezTo>
                    <a:pt x="167792" y="37548"/>
                    <a:pt x="130216" y="0"/>
                    <a:pt x="83877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54"/>
                    <a:pt x="37557" y="167830"/>
                    <a:pt x="83877" y="167830"/>
                  </a:cubicBezTo>
                  <a:cubicBezTo>
                    <a:pt x="130216" y="167830"/>
                    <a:pt x="167792" y="130235"/>
                    <a:pt x="16779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BA94F91-816B-7A4E-BDAB-505F0E8EF3BB}"/>
                </a:ext>
              </a:extLst>
            </p:cNvPr>
            <p:cNvSpPr/>
            <p:nvPr/>
          </p:nvSpPr>
          <p:spPr>
            <a:xfrm>
              <a:off x="9662424" y="9840378"/>
              <a:ext cx="2886075" cy="552450"/>
            </a:xfrm>
            <a:custGeom>
              <a:avLst/>
              <a:gdLst>
                <a:gd name="connsiteX0" fmla="*/ 79410 w 2886075"/>
                <a:gd name="connsiteY0" fmla="*/ 0 h 552450"/>
                <a:gd name="connsiteX1" fmla="*/ 0 w 2886075"/>
                <a:gd name="connsiteY1" fmla="*/ 79410 h 552450"/>
                <a:gd name="connsiteX2" fmla="*/ 0 w 2886075"/>
                <a:gd name="connsiteY2" fmla="*/ 552993 h 552450"/>
                <a:gd name="connsiteX3" fmla="*/ 158820 w 2886075"/>
                <a:gd name="connsiteY3" fmla="*/ 552993 h 552450"/>
                <a:gd name="connsiteX4" fmla="*/ 158820 w 2886075"/>
                <a:gd name="connsiteY4" fmla="*/ 79410 h 552450"/>
                <a:gd name="connsiteX5" fmla="*/ 79410 w 2886075"/>
                <a:gd name="connsiteY5" fmla="*/ 0 h 552450"/>
                <a:gd name="connsiteX6" fmla="*/ 2810227 w 2886075"/>
                <a:gd name="connsiteY6" fmla="*/ 0 h 552450"/>
                <a:gd name="connsiteX7" fmla="*/ 2730818 w 2886075"/>
                <a:gd name="connsiteY7" fmla="*/ 79410 h 552450"/>
                <a:gd name="connsiteX8" fmla="*/ 2730818 w 2886075"/>
                <a:gd name="connsiteY8" fmla="*/ 552993 h 552450"/>
                <a:gd name="connsiteX9" fmla="*/ 2889637 w 2886075"/>
                <a:gd name="connsiteY9" fmla="*/ 552993 h 552450"/>
                <a:gd name="connsiteX10" fmla="*/ 2889637 w 2886075"/>
                <a:gd name="connsiteY10" fmla="*/ 79410 h 552450"/>
                <a:gd name="connsiteX11" fmla="*/ 2810227 w 2886075"/>
                <a:gd name="connsiteY11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6075" h="552450">
                  <a:moveTo>
                    <a:pt x="79410" y="0"/>
                  </a:moveTo>
                  <a:cubicBezTo>
                    <a:pt x="35547" y="0"/>
                    <a:pt x="0" y="35548"/>
                    <a:pt x="0" y="79410"/>
                  </a:cubicBezTo>
                  <a:lnTo>
                    <a:pt x="0" y="552993"/>
                  </a:lnTo>
                  <a:lnTo>
                    <a:pt x="158820" y="552993"/>
                  </a:lnTo>
                  <a:lnTo>
                    <a:pt x="158820" y="79410"/>
                  </a:lnTo>
                  <a:cubicBezTo>
                    <a:pt x="158820" y="35557"/>
                    <a:pt x="123273" y="0"/>
                    <a:pt x="79410" y="0"/>
                  </a:cubicBezTo>
                  <a:close/>
                  <a:moveTo>
                    <a:pt x="2810227" y="0"/>
                  </a:moveTo>
                  <a:cubicBezTo>
                    <a:pt x="2766375" y="0"/>
                    <a:pt x="2730818" y="35548"/>
                    <a:pt x="2730818" y="79410"/>
                  </a:cubicBezTo>
                  <a:lnTo>
                    <a:pt x="2730818" y="552993"/>
                  </a:lnTo>
                  <a:lnTo>
                    <a:pt x="2889637" y="552993"/>
                  </a:lnTo>
                  <a:lnTo>
                    <a:pt x="2889637" y="79410"/>
                  </a:lnTo>
                  <a:cubicBezTo>
                    <a:pt x="2889637" y="35557"/>
                    <a:pt x="2854081" y="0"/>
                    <a:pt x="2810227" y="0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4" name="Graphic 13" descr="Frankenstein">
            <a:extLst>
              <a:ext uri="{FF2B5EF4-FFF2-40B4-BE49-F238E27FC236}">
                <a16:creationId xmlns:a16="http://schemas.microsoft.com/office/drawing/2014/main" id="{01F11CF5-5262-D64C-A3E8-BB6E2ACE8A34}"/>
              </a:ext>
            </a:extLst>
          </p:cNvPr>
          <p:cNvGrpSpPr>
            <a:grpSpLocks noChangeAspect="1"/>
          </p:cNvGrpSpPr>
          <p:nvPr/>
        </p:nvGrpSpPr>
        <p:grpSpPr>
          <a:xfrm rot="437337">
            <a:off x="4595474" y="1463503"/>
            <a:ext cx="421630" cy="457200"/>
            <a:chOff x="2780967" y="5334000"/>
            <a:chExt cx="4495800" cy="4875076"/>
          </a:xfrm>
        </p:grpSpPr>
        <p:sp>
          <p:nvSpPr>
            <p:cNvPr id="75" name="Freeform 444">
              <a:extLst>
                <a:ext uri="{FF2B5EF4-FFF2-40B4-BE49-F238E27FC236}">
                  <a16:creationId xmlns:a16="http://schemas.microsoft.com/office/drawing/2014/main" id="{63382C73-9651-6247-A1AF-36F425CF84B7}"/>
                </a:ext>
              </a:extLst>
            </p:cNvPr>
            <p:cNvSpPr/>
            <p:nvPr/>
          </p:nvSpPr>
          <p:spPr>
            <a:xfrm>
              <a:off x="2780967" y="8961301"/>
              <a:ext cx="4495800" cy="1247775"/>
            </a:xfrm>
            <a:custGeom>
              <a:avLst/>
              <a:gdLst>
                <a:gd name="connsiteX0" fmla="*/ 0 w 4495800"/>
                <a:gd name="connsiteY0" fmla="*/ 609772 h 1247775"/>
                <a:gd name="connsiteX1" fmla="*/ 0 w 4495800"/>
                <a:gd name="connsiteY1" fmla="*/ 1249489 h 1247775"/>
                <a:gd name="connsiteX2" fmla="*/ 4496467 w 4495800"/>
                <a:gd name="connsiteY2" fmla="*/ 1249489 h 1247775"/>
                <a:gd name="connsiteX3" fmla="*/ 4496467 w 4495800"/>
                <a:gd name="connsiteY3" fmla="*/ 609772 h 1247775"/>
                <a:gd name="connsiteX4" fmla="*/ 4496448 w 4495800"/>
                <a:gd name="connsiteY4" fmla="*/ 609772 h 1247775"/>
                <a:gd name="connsiteX5" fmla="*/ 3886667 w 4495800"/>
                <a:gd name="connsiteY5" fmla="*/ 0 h 1247775"/>
                <a:gd name="connsiteX6" fmla="*/ 609771 w 4495800"/>
                <a:gd name="connsiteY6" fmla="*/ 0 h 1247775"/>
                <a:gd name="connsiteX7" fmla="*/ 0 w 4495800"/>
                <a:gd name="connsiteY7" fmla="*/ 60977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1247775">
                  <a:moveTo>
                    <a:pt x="0" y="609772"/>
                  </a:moveTo>
                  <a:lnTo>
                    <a:pt x="0" y="1249489"/>
                  </a:lnTo>
                  <a:lnTo>
                    <a:pt x="4496467" y="1249489"/>
                  </a:lnTo>
                  <a:lnTo>
                    <a:pt x="4496467" y="609772"/>
                  </a:lnTo>
                  <a:lnTo>
                    <a:pt x="4496448" y="609772"/>
                  </a:lnTo>
                  <a:cubicBezTo>
                    <a:pt x="4496448" y="273015"/>
                    <a:pt x="4223442" y="0"/>
                    <a:pt x="3886667" y="0"/>
                  </a:cubicBezTo>
                  <a:lnTo>
                    <a:pt x="609771" y="0"/>
                  </a:lnTo>
                  <a:cubicBezTo>
                    <a:pt x="273006" y="10"/>
                    <a:pt x="0" y="273015"/>
                    <a:pt x="0" y="60977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 445">
              <a:extLst>
                <a:ext uri="{FF2B5EF4-FFF2-40B4-BE49-F238E27FC236}">
                  <a16:creationId xmlns:a16="http://schemas.microsoft.com/office/drawing/2014/main" id="{56CE6464-D797-AC43-93E8-56882D8A32DD}"/>
                </a:ext>
              </a:extLst>
            </p:cNvPr>
            <p:cNvSpPr/>
            <p:nvPr/>
          </p:nvSpPr>
          <p:spPr>
            <a:xfrm>
              <a:off x="3627558" y="9777774"/>
              <a:ext cx="2800350" cy="428625"/>
            </a:xfrm>
            <a:custGeom>
              <a:avLst/>
              <a:gdLst>
                <a:gd name="connsiteX0" fmla="*/ 79143 w 2800350"/>
                <a:gd name="connsiteY0" fmla="*/ 0 h 428625"/>
                <a:gd name="connsiteX1" fmla="*/ 0 w 2800350"/>
                <a:gd name="connsiteY1" fmla="*/ 79143 h 428625"/>
                <a:gd name="connsiteX2" fmla="*/ 0 w 2800350"/>
                <a:gd name="connsiteY2" fmla="*/ 433026 h 428625"/>
                <a:gd name="connsiteX3" fmla="*/ 158277 w 2800350"/>
                <a:gd name="connsiteY3" fmla="*/ 433026 h 428625"/>
                <a:gd name="connsiteX4" fmla="*/ 158277 w 2800350"/>
                <a:gd name="connsiteY4" fmla="*/ 79143 h 428625"/>
                <a:gd name="connsiteX5" fmla="*/ 79143 w 2800350"/>
                <a:gd name="connsiteY5" fmla="*/ 0 h 428625"/>
                <a:gd name="connsiteX6" fmla="*/ 2724121 w 2800350"/>
                <a:gd name="connsiteY6" fmla="*/ 0 h 428625"/>
                <a:gd name="connsiteX7" fmla="*/ 2644978 w 2800350"/>
                <a:gd name="connsiteY7" fmla="*/ 79143 h 428625"/>
                <a:gd name="connsiteX8" fmla="*/ 2644978 w 2800350"/>
                <a:gd name="connsiteY8" fmla="*/ 433026 h 428625"/>
                <a:gd name="connsiteX9" fmla="*/ 2803255 w 2800350"/>
                <a:gd name="connsiteY9" fmla="*/ 433026 h 428625"/>
                <a:gd name="connsiteX10" fmla="*/ 2803255 w 2800350"/>
                <a:gd name="connsiteY10" fmla="*/ 79143 h 428625"/>
                <a:gd name="connsiteX11" fmla="*/ 2724121 w 28003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0350" h="428625">
                  <a:moveTo>
                    <a:pt x="79143" y="0"/>
                  </a:moveTo>
                  <a:cubicBezTo>
                    <a:pt x="35423" y="0"/>
                    <a:pt x="0" y="35433"/>
                    <a:pt x="0" y="79143"/>
                  </a:cubicBezTo>
                  <a:lnTo>
                    <a:pt x="0" y="433026"/>
                  </a:lnTo>
                  <a:lnTo>
                    <a:pt x="158277" y="433026"/>
                  </a:lnTo>
                  <a:lnTo>
                    <a:pt x="158277" y="79143"/>
                  </a:lnTo>
                  <a:cubicBezTo>
                    <a:pt x="158286" y="35433"/>
                    <a:pt x="122863" y="0"/>
                    <a:pt x="79143" y="0"/>
                  </a:cubicBezTo>
                  <a:close/>
                  <a:moveTo>
                    <a:pt x="2724121" y="0"/>
                  </a:moveTo>
                  <a:cubicBezTo>
                    <a:pt x="2680402" y="0"/>
                    <a:pt x="2644978" y="35433"/>
                    <a:pt x="2644978" y="79143"/>
                  </a:cubicBezTo>
                  <a:lnTo>
                    <a:pt x="2644978" y="433026"/>
                  </a:lnTo>
                  <a:lnTo>
                    <a:pt x="2803255" y="433026"/>
                  </a:lnTo>
                  <a:lnTo>
                    <a:pt x="2803255" y="79143"/>
                  </a:lnTo>
                  <a:cubicBezTo>
                    <a:pt x="2803265" y="35433"/>
                    <a:pt x="2767841" y="0"/>
                    <a:pt x="272412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 446">
              <a:extLst>
                <a:ext uri="{FF2B5EF4-FFF2-40B4-BE49-F238E27FC236}">
                  <a16:creationId xmlns:a16="http://schemas.microsoft.com/office/drawing/2014/main" id="{14A3EE18-53FE-364D-9751-E1F6A81535C3}"/>
                </a:ext>
              </a:extLst>
            </p:cNvPr>
            <p:cNvSpPr/>
            <p:nvPr/>
          </p:nvSpPr>
          <p:spPr>
            <a:xfrm>
              <a:off x="4277792" y="7694124"/>
              <a:ext cx="1495425" cy="2009775"/>
            </a:xfrm>
            <a:custGeom>
              <a:avLst/>
              <a:gdLst>
                <a:gd name="connsiteX0" fmla="*/ 0 w 1495425"/>
                <a:gd name="connsiteY0" fmla="*/ 1267187 h 2009775"/>
                <a:gd name="connsiteX1" fmla="*/ 0 w 1495425"/>
                <a:gd name="connsiteY1" fmla="*/ 0 h 2009775"/>
                <a:gd name="connsiteX2" fmla="*/ 1502807 w 1495425"/>
                <a:gd name="connsiteY2" fmla="*/ 0 h 2009775"/>
                <a:gd name="connsiteX3" fmla="*/ 1502807 w 1495425"/>
                <a:gd name="connsiteY3" fmla="*/ 1267187 h 2009775"/>
                <a:gd name="connsiteX4" fmla="*/ 751399 w 1495425"/>
                <a:gd name="connsiteY4" fmla="*/ 2018595 h 2009775"/>
                <a:gd name="connsiteX5" fmla="*/ 0 w 1495425"/>
                <a:gd name="connsiteY5" fmla="*/ 1267187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009775">
                  <a:moveTo>
                    <a:pt x="0" y="1267187"/>
                  </a:moveTo>
                  <a:lnTo>
                    <a:pt x="0" y="0"/>
                  </a:lnTo>
                  <a:lnTo>
                    <a:pt x="1502807" y="0"/>
                  </a:lnTo>
                  <a:lnTo>
                    <a:pt x="1502807" y="1267187"/>
                  </a:lnTo>
                  <a:cubicBezTo>
                    <a:pt x="1502807" y="1682182"/>
                    <a:pt x="1166393" y="2018595"/>
                    <a:pt x="751399" y="2018595"/>
                  </a:cubicBezTo>
                  <a:cubicBezTo>
                    <a:pt x="336404" y="2018595"/>
                    <a:pt x="0" y="1682172"/>
                    <a:pt x="0" y="12671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 447">
              <a:extLst>
                <a:ext uri="{FF2B5EF4-FFF2-40B4-BE49-F238E27FC236}">
                  <a16:creationId xmlns:a16="http://schemas.microsoft.com/office/drawing/2014/main" id="{87A008C8-E0EF-1C4C-B16A-904B83FB11B2}"/>
                </a:ext>
              </a:extLst>
            </p:cNvPr>
            <p:cNvSpPr/>
            <p:nvPr/>
          </p:nvSpPr>
          <p:spPr>
            <a:xfrm>
              <a:off x="4278646" y="7693824"/>
              <a:ext cx="1495425" cy="2009775"/>
            </a:xfrm>
            <a:custGeom>
              <a:avLst/>
              <a:gdLst>
                <a:gd name="connsiteX0" fmla="*/ 0 w 1495425"/>
                <a:gd name="connsiteY0" fmla="*/ 1267187 h 2009775"/>
                <a:gd name="connsiteX1" fmla="*/ 0 w 1495425"/>
                <a:gd name="connsiteY1" fmla="*/ 0 h 2009775"/>
                <a:gd name="connsiteX2" fmla="*/ 1502807 w 1495425"/>
                <a:gd name="connsiteY2" fmla="*/ 0 h 2009775"/>
                <a:gd name="connsiteX3" fmla="*/ 1502807 w 1495425"/>
                <a:gd name="connsiteY3" fmla="*/ 1267187 h 2009775"/>
                <a:gd name="connsiteX4" fmla="*/ 751399 w 1495425"/>
                <a:gd name="connsiteY4" fmla="*/ 2018595 h 2009775"/>
                <a:gd name="connsiteX5" fmla="*/ 0 w 1495425"/>
                <a:gd name="connsiteY5" fmla="*/ 1267187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009775">
                  <a:moveTo>
                    <a:pt x="0" y="1267187"/>
                  </a:moveTo>
                  <a:lnTo>
                    <a:pt x="0" y="0"/>
                  </a:lnTo>
                  <a:lnTo>
                    <a:pt x="1502807" y="0"/>
                  </a:lnTo>
                  <a:lnTo>
                    <a:pt x="1502807" y="1267187"/>
                  </a:lnTo>
                  <a:cubicBezTo>
                    <a:pt x="1502807" y="1682182"/>
                    <a:pt x="1166393" y="2018595"/>
                    <a:pt x="751399" y="2018595"/>
                  </a:cubicBezTo>
                  <a:cubicBezTo>
                    <a:pt x="336404" y="2018595"/>
                    <a:pt x="0" y="1682172"/>
                    <a:pt x="0" y="126718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9" name="Graphic 13">
              <a:extLst>
                <a:ext uri="{FF2B5EF4-FFF2-40B4-BE49-F238E27FC236}">
                  <a16:creationId xmlns:a16="http://schemas.microsoft.com/office/drawing/2014/main" id="{5D968CD7-FBF6-8D4D-8DC0-7A2ADEF5079A}"/>
                </a:ext>
              </a:extLst>
            </p:cNvPr>
            <p:cNvGrpSpPr/>
            <p:nvPr/>
          </p:nvGrpSpPr>
          <p:grpSpPr>
            <a:xfrm>
              <a:off x="3167453" y="6472857"/>
              <a:ext cx="3719713" cy="847725"/>
              <a:chOff x="3167453" y="6472857"/>
              <a:chExt cx="3719713" cy="847725"/>
            </a:xfrm>
            <a:solidFill>
              <a:srgbClr val="A4D78A"/>
            </a:solidFill>
          </p:grpSpPr>
          <p:sp>
            <p:nvSpPr>
              <p:cNvPr id="101" name="Freeform 470">
                <a:extLst>
                  <a:ext uri="{FF2B5EF4-FFF2-40B4-BE49-F238E27FC236}">
                    <a16:creationId xmlns:a16="http://schemas.microsoft.com/office/drawing/2014/main" id="{8F145E89-6198-AD48-AE03-D6332ECFD152}"/>
                  </a:ext>
                </a:extLst>
              </p:cNvPr>
              <p:cNvSpPr/>
              <p:nvPr/>
            </p:nvSpPr>
            <p:spPr>
              <a:xfrm>
                <a:off x="3167453" y="6472857"/>
                <a:ext cx="847725" cy="847725"/>
              </a:xfrm>
              <a:custGeom>
                <a:avLst/>
                <a:gdLst>
                  <a:gd name="connsiteX0" fmla="*/ 851535 w 847725"/>
                  <a:gd name="connsiteY0" fmla="*/ 425768 h 847725"/>
                  <a:gd name="connsiteX1" fmla="*/ 425767 w 847725"/>
                  <a:gd name="connsiteY1" fmla="*/ 851535 h 847725"/>
                  <a:gd name="connsiteX2" fmla="*/ 0 w 847725"/>
                  <a:gd name="connsiteY2" fmla="*/ 425768 h 847725"/>
                  <a:gd name="connsiteX3" fmla="*/ 425767 w 847725"/>
                  <a:gd name="connsiteY3" fmla="*/ 0 h 847725"/>
                  <a:gd name="connsiteX4" fmla="*/ 851535 w 847725"/>
                  <a:gd name="connsiteY4" fmla="*/ 42576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5" h="847725">
                    <a:moveTo>
                      <a:pt x="851535" y="425768"/>
                    </a:moveTo>
                    <a:cubicBezTo>
                      <a:pt x="851535" y="660912"/>
                      <a:pt x="660912" y="851535"/>
                      <a:pt x="425767" y="851535"/>
                    </a:cubicBezTo>
                    <a:cubicBezTo>
                      <a:pt x="190623" y="851535"/>
                      <a:pt x="0" y="660912"/>
                      <a:pt x="0" y="425768"/>
                    </a:cubicBezTo>
                    <a:cubicBezTo>
                      <a:pt x="0" y="190623"/>
                      <a:pt x="190623" y="0"/>
                      <a:pt x="425767" y="0"/>
                    </a:cubicBezTo>
                    <a:cubicBezTo>
                      <a:pt x="660912" y="0"/>
                      <a:pt x="851535" y="190623"/>
                      <a:pt x="851535" y="42576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 471">
                <a:extLst>
                  <a:ext uri="{FF2B5EF4-FFF2-40B4-BE49-F238E27FC236}">
                    <a16:creationId xmlns:a16="http://schemas.microsoft.com/office/drawing/2014/main" id="{5B0F574A-C39A-484E-81CF-DD71F75E1A59}"/>
                  </a:ext>
                </a:extLst>
              </p:cNvPr>
              <p:cNvSpPr/>
              <p:nvPr/>
            </p:nvSpPr>
            <p:spPr>
              <a:xfrm>
                <a:off x="6039441" y="6472857"/>
                <a:ext cx="847725" cy="847725"/>
              </a:xfrm>
              <a:custGeom>
                <a:avLst/>
                <a:gdLst>
                  <a:gd name="connsiteX0" fmla="*/ 851535 w 847725"/>
                  <a:gd name="connsiteY0" fmla="*/ 425768 h 847725"/>
                  <a:gd name="connsiteX1" fmla="*/ 425767 w 847725"/>
                  <a:gd name="connsiteY1" fmla="*/ 851535 h 847725"/>
                  <a:gd name="connsiteX2" fmla="*/ 0 w 847725"/>
                  <a:gd name="connsiteY2" fmla="*/ 425768 h 847725"/>
                  <a:gd name="connsiteX3" fmla="*/ 425767 w 847725"/>
                  <a:gd name="connsiteY3" fmla="*/ 0 h 847725"/>
                  <a:gd name="connsiteX4" fmla="*/ 851535 w 847725"/>
                  <a:gd name="connsiteY4" fmla="*/ 42576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5" h="847725">
                    <a:moveTo>
                      <a:pt x="851535" y="425768"/>
                    </a:moveTo>
                    <a:cubicBezTo>
                      <a:pt x="851535" y="660912"/>
                      <a:pt x="660912" y="851535"/>
                      <a:pt x="425767" y="851535"/>
                    </a:cubicBezTo>
                    <a:cubicBezTo>
                      <a:pt x="190622" y="851535"/>
                      <a:pt x="0" y="660912"/>
                      <a:pt x="0" y="425768"/>
                    </a:cubicBezTo>
                    <a:cubicBezTo>
                      <a:pt x="0" y="190623"/>
                      <a:pt x="190622" y="0"/>
                      <a:pt x="425767" y="0"/>
                    </a:cubicBezTo>
                    <a:cubicBezTo>
                      <a:pt x="660912" y="0"/>
                      <a:pt x="851535" y="190623"/>
                      <a:pt x="851535" y="42576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0" name="Freeform 449">
              <a:extLst>
                <a:ext uri="{FF2B5EF4-FFF2-40B4-BE49-F238E27FC236}">
                  <a16:creationId xmlns:a16="http://schemas.microsoft.com/office/drawing/2014/main" id="{62460309-D7DC-A945-9F8F-F47CE4D66CE8}"/>
                </a:ext>
              </a:extLst>
            </p:cNvPr>
            <p:cNvSpPr/>
            <p:nvPr/>
          </p:nvSpPr>
          <p:spPr>
            <a:xfrm>
              <a:off x="3593230" y="5440966"/>
              <a:ext cx="2867025" cy="2876550"/>
            </a:xfrm>
            <a:custGeom>
              <a:avLst/>
              <a:gdLst>
                <a:gd name="connsiteX0" fmla="*/ 0 w 2867025"/>
                <a:gd name="connsiteY0" fmla="*/ 2246833 h 2876550"/>
                <a:gd name="connsiteX1" fmla="*/ 632412 w 2867025"/>
                <a:gd name="connsiteY1" fmla="*/ 2879246 h 2876550"/>
                <a:gd name="connsiteX2" fmla="*/ 2239528 w 2867025"/>
                <a:gd name="connsiteY2" fmla="*/ 2879246 h 2876550"/>
                <a:gd name="connsiteX3" fmla="*/ 2871950 w 2867025"/>
                <a:gd name="connsiteY3" fmla="*/ 2246833 h 2876550"/>
                <a:gd name="connsiteX4" fmla="*/ 2871930 w 2867025"/>
                <a:gd name="connsiteY4" fmla="*/ 2246833 h 2876550"/>
                <a:gd name="connsiteX5" fmla="*/ 2871930 w 2867025"/>
                <a:gd name="connsiteY5" fmla="*/ 427844 h 2876550"/>
                <a:gd name="connsiteX6" fmla="*/ 2444086 w 2867025"/>
                <a:gd name="connsiteY6" fmla="*/ 0 h 2876550"/>
                <a:gd name="connsiteX7" fmla="*/ 427844 w 2867025"/>
                <a:gd name="connsiteY7" fmla="*/ 0 h 2876550"/>
                <a:gd name="connsiteX8" fmla="*/ 10 w 2867025"/>
                <a:gd name="connsiteY8" fmla="*/ 427844 h 2876550"/>
                <a:gd name="connsiteX9" fmla="*/ 10 w 2867025"/>
                <a:gd name="connsiteY9" fmla="*/ 2246833 h 2876550"/>
                <a:gd name="connsiteX10" fmla="*/ 0 w 2867025"/>
                <a:gd name="connsiteY10" fmla="*/ 2246833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7025" h="2876550">
                  <a:moveTo>
                    <a:pt x="0" y="2246833"/>
                  </a:moveTo>
                  <a:cubicBezTo>
                    <a:pt x="0" y="2596105"/>
                    <a:pt x="283140" y="2879246"/>
                    <a:pt x="632412" y="2879246"/>
                  </a:cubicBezTo>
                  <a:lnTo>
                    <a:pt x="2239528" y="2879246"/>
                  </a:lnTo>
                  <a:cubicBezTo>
                    <a:pt x="2588800" y="2879246"/>
                    <a:pt x="2871950" y="2596105"/>
                    <a:pt x="2871950" y="2246833"/>
                  </a:cubicBezTo>
                  <a:lnTo>
                    <a:pt x="2871930" y="2246833"/>
                  </a:lnTo>
                  <a:lnTo>
                    <a:pt x="2871930" y="427844"/>
                  </a:lnTo>
                  <a:cubicBezTo>
                    <a:pt x="2871930" y="192529"/>
                    <a:pt x="2679402" y="0"/>
                    <a:pt x="2444086" y="0"/>
                  </a:cubicBezTo>
                  <a:lnTo>
                    <a:pt x="427844" y="0"/>
                  </a:lnTo>
                  <a:cubicBezTo>
                    <a:pt x="192529" y="0"/>
                    <a:pt x="10" y="192529"/>
                    <a:pt x="10" y="427844"/>
                  </a:cubicBezTo>
                  <a:lnTo>
                    <a:pt x="10" y="2246833"/>
                  </a:lnTo>
                  <a:lnTo>
                    <a:pt x="0" y="224683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 450">
              <a:extLst>
                <a:ext uri="{FF2B5EF4-FFF2-40B4-BE49-F238E27FC236}">
                  <a16:creationId xmlns:a16="http://schemas.microsoft.com/office/drawing/2014/main" id="{30B3ABD9-ED33-A547-B935-12A86273E5DB}"/>
                </a:ext>
              </a:extLst>
            </p:cNvPr>
            <p:cNvSpPr/>
            <p:nvPr/>
          </p:nvSpPr>
          <p:spPr>
            <a:xfrm>
              <a:off x="4858055" y="6651917"/>
              <a:ext cx="333375" cy="457200"/>
            </a:xfrm>
            <a:custGeom>
              <a:avLst/>
              <a:gdLst>
                <a:gd name="connsiteX0" fmla="*/ 171136 w 333375"/>
                <a:gd name="connsiteY0" fmla="*/ 466401 h 457200"/>
                <a:gd name="connsiteX1" fmla="*/ 0 w 333375"/>
                <a:gd name="connsiteY1" fmla="*/ 295266 h 457200"/>
                <a:gd name="connsiteX2" fmla="*/ 0 w 333375"/>
                <a:gd name="connsiteY2" fmla="*/ 171136 h 457200"/>
                <a:gd name="connsiteX3" fmla="*/ 171136 w 333375"/>
                <a:gd name="connsiteY3" fmla="*/ 0 h 457200"/>
                <a:gd name="connsiteX4" fmla="*/ 342271 w 333375"/>
                <a:gd name="connsiteY4" fmla="*/ 171136 h 457200"/>
                <a:gd name="connsiteX5" fmla="*/ 342271 w 333375"/>
                <a:gd name="connsiteY5" fmla="*/ 295266 h 457200"/>
                <a:gd name="connsiteX6" fmla="*/ 171136 w 333375"/>
                <a:gd name="connsiteY6" fmla="*/ 46640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457200">
                  <a:moveTo>
                    <a:pt x="171136" y="466401"/>
                  </a:moveTo>
                  <a:cubicBezTo>
                    <a:pt x="76619" y="466401"/>
                    <a:pt x="0" y="389773"/>
                    <a:pt x="0" y="295266"/>
                  </a:cubicBezTo>
                  <a:lnTo>
                    <a:pt x="0" y="171136"/>
                  </a:lnTo>
                  <a:cubicBezTo>
                    <a:pt x="0" y="76610"/>
                    <a:pt x="76629" y="0"/>
                    <a:pt x="171136" y="0"/>
                  </a:cubicBezTo>
                  <a:cubicBezTo>
                    <a:pt x="265643" y="0"/>
                    <a:pt x="342271" y="76619"/>
                    <a:pt x="342271" y="171136"/>
                  </a:cubicBezTo>
                  <a:lnTo>
                    <a:pt x="342271" y="295266"/>
                  </a:lnTo>
                  <a:cubicBezTo>
                    <a:pt x="342281" y="389773"/>
                    <a:pt x="265652" y="466401"/>
                    <a:pt x="171136" y="466401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 451">
              <a:extLst>
                <a:ext uri="{FF2B5EF4-FFF2-40B4-BE49-F238E27FC236}">
                  <a16:creationId xmlns:a16="http://schemas.microsoft.com/office/drawing/2014/main" id="{A08D9802-B6C6-DB42-A042-9EDD1AC21ADF}"/>
                </a:ext>
              </a:extLst>
            </p:cNvPr>
            <p:cNvSpPr/>
            <p:nvPr/>
          </p:nvSpPr>
          <p:spPr>
            <a:xfrm>
              <a:off x="3971392" y="6664014"/>
              <a:ext cx="533400" cy="361950"/>
            </a:xfrm>
            <a:custGeom>
              <a:avLst/>
              <a:gdLst>
                <a:gd name="connsiteX0" fmla="*/ 521237 w 533400"/>
                <a:gd name="connsiteY0" fmla="*/ 0 h 361950"/>
                <a:gd name="connsiteX1" fmla="*/ 18317 w 533400"/>
                <a:gd name="connsiteY1" fmla="*/ 0 h 361950"/>
                <a:gd name="connsiteX2" fmla="*/ 0 w 533400"/>
                <a:gd name="connsiteY2" fmla="*/ 97603 h 361950"/>
                <a:gd name="connsiteX3" fmla="*/ 269777 w 533400"/>
                <a:gd name="connsiteY3" fmla="*/ 367360 h 361950"/>
                <a:gd name="connsiteX4" fmla="*/ 539544 w 533400"/>
                <a:gd name="connsiteY4" fmla="*/ 97603 h 361950"/>
                <a:gd name="connsiteX5" fmla="*/ 521237 w 533400"/>
                <a:gd name="connsiteY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61950">
                  <a:moveTo>
                    <a:pt x="521237" y="0"/>
                  </a:moveTo>
                  <a:lnTo>
                    <a:pt x="18317" y="0"/>
                  </a:lnTo>
                  <a:cubicBezTo>
                    <a:pt x="6553" y="30280"/>
                    <a:pt x="0" y="63160"/>
                    <a:pt x="0" y="97603"/>
                  </a:cubicBezTo>
                  <a:cubicBezTo>
                    <a:pt x="0" y="246583"/>
                    <a:pt x="120796" y="367360"/>
                    <a:pt x="269777" y="367360"/>
                  </a:cubicBezTo>
                  <a:cubicBezTo>
                    <a:pt x="418757" y="367360"/>
                    <a:pt x="539544" y="246583"/>
                    <a:pt x="539544" y="97603"/>
                  </a:cubicBezTo>
                  <a:cubicBezTo>
                    <a:pt x="539544" y="63160"/>
                    <a:pt x="532990" y="30280"/>
                    <a:pt x="5212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 452">
              <a:extLst>
                <a:ext uri="{FF2B5EF4-FFF2-40B4-BE49-F238E27FC236}">
                  <a16:creationId xmlns:a16="http://schemas.microsoft.com/office/drawing/2014/main" id="{37F1F9AD-830C-FA41-BDC6-4CAB48A72980}"/>
                </a:ext>
              </a:extLst>
            </p:cNvPr>
            <p:cNvSpPr/>
            <p:nvPr/>
          </p:nvSpPr>
          <p:spPr>
            <a:xfrm>
              <a:off x="4143566" y="6664014"/>
              <a:ext cx="190500" cy="190500"/>
            </a:xfrm>
            <a:custGeom>
              <a:avLst/>
              <a:gdLst>
                <a:gd name="connsiteX0" fmla="*/ 195205 w 190500"/>
                <a:gd name="connsiteY0" fmla="*/ 97622 h 190500"/>
                <a:gd name="connsiteX1" fmla="*/ 97593 w 190500"/>
                <a:gd name="connsiteY1" fmla="*/ 0 h 190500"/>
                <a:gd name="connsiteX2" fmla="*/ 0 w 190500"/>
                <a:gd name="connsiteY2" fmla="*/ 97622 h 190500"/>
                <a:gd name="connsiteX3" fmla="*/ 97593 w 190500"/>
                <a:gd name="connsiteY3" fmla="*/ 195196 h 190500"/>
                <a:gd name="connsiteX4" fmla="*/ 195205 w 190500"/>
                <a:gd name="connsiteY4" fmla="*/ 976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5205" y="97622"/>
                  </a:moveTo>
                  <a:cubicBezTo>
                    <a:pt x="195205" y="43691"/>
                    <a:pt x="151486" y="0"/>
                    <a:pt x="97593" y="0"/>
                  </a:cubicBezTo>
                  <a:cubicBezTo>
                    <a:pt x="43701" y="0"/>
                    <a:pt x="0" y="43682"/>
                    <a:pt x="0" y="97622"/>
                  </a:cubicBezTo>
                  <a:cubicBezTo>
                    <a:pt x="0" y="151495"/>
                    <a:pt x="43710" y="195196"/>
                    <a:pt x="97593" y="195196"/>
                  </a:cubicBezTo>
                  <a:cubicBezTo>
                    <a:pt x="151486" y="195196"/>
                    <a:pt x="195205" y="151505"/>
                    <a:pt x="195205" y="9762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 453">
              <a:extLst>
                <a:ext uri="{FF2B5EF4-FFF2-40B4-BE49-F238E27FC236}">
                  <a16:creationId xmlns:a16="http://schemas.microsoft.com/office/drawing/2014/main" id="{8AFFA756-1977-B24F-9010-FAB6863F92E6}"/>
                </a:ext>
              </a:extLst>
            </p:cNvPr>
            <p:cNvSpPr/>
            <p:nvPr/>
          </p:nvSpPr>
          <p:spPr>
            <a:xfrm>
              <a:off x="5547465" y="6664014"/>
              <a:ext cx="533400" cy="361950"/>
            </a:xfrm>
            <a:custGeom>
              <a:avLst/>
              <a:gdLst>
                <a:gd name="connsiteX0" fmla="*/ 521227 w 533400"/>
                <a:gd name="connsiteY0" fmla="*/ 0 h 361950"/>
                <a:gd name="connsiteX1" fmla="*/ 18307 w 533400"/>
                <a:gd name="connsiteY1" fmla="*/ 0 h 361950"/>
                <a:gd name="connsiteX2" fmla="*/ 0 w 533400"/>
                <a:gd name="connsiteY2" fmla="*/ 97603 h 361950"/>
                <a:gd name="connsiteX3" fmla="*/ 269777 w 533400"/>
                <a:gd name="connsiteY3" fmla="*/ 367360 h 361950"/>
                <a:gd name="connsiteX4" fmla="*/ 539544 w 533400"/>
                <a:gd name="connsiteY4" fmla="*/ 97603 h 361950"/>
                <a:gd name="connsiteX5" fmla="*/ 521227 w 533400"/>
                <a:gd name="connsiteY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61950">
                  <a:moveTo>
                    <a:pt x="521227" y="0"/>
                  </a:moveTo>
                  <a:lnTo>
                    <a:pt x="18307" y="0"/>
                  </a:lnTo>
                  <a:cubicBezTo>
                    <a:pt x="6553" y="30280"/>
                    <a:pt x="0" y="63160"/>
                    <a:pt x="0" y="97603"/>
                  </a:cubicBezTo>
                  <a:cubicBezTo>
                    <a:pt x="0" y="246583"/>
                    <a:pt x="120796" y="367360"/>
                    <a:pt x="269777" y="367360"/>
                  </a:cubicBezTo>
                  <a:cubicBezTo>
                    <a:pt x="418757" y="367360"/>
                    <a:pt x="539544" y="246583"/>
                    <a:pt x="539544" y="97603"/>
                  </a:cubicBezTo>
                  <a:cubicBezTo>
                    <a:pt x="539544" y="63160"/>
                    <a:pt x="533000" y="30280"/>
                    <a:pt x="52122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5" name="Graphic 13">
              <a:extLst>
                <a:ext uri="{FF2B5EF4-FFF2-40B4-BE49-F238E27FC236}">
                  <a16:creationId xmlns:a16="http://schemas.microsoft.com/office/drawing/2014/main" id="{C158246D-C284-DA42-A3CE-61A6D66430AE}"/>
                </a:ext>
              </a:extLst>
            </p:cNvPr>
            <p:cNvGrpSpPr/>
            <p:nvPr/>
          </p:nvGrpSpPr>
          <p:grpSpPr>
            <a:xfrm>
              <a:off x="3823564" y="6664014"/>
              <a:ext cx="2409825" cy="2143125"/>
              <a:chOff x="3823564" y="6664014"/>
              <a:chExt cx="2409825" cy="2143125"/>
            </a:xfrm>
            <a:solidFill>
              <a:srgbClr val="333E48"/>
            </a:solidFill>
          </p:grpSpPr>
          <p:sp>
            <p:nvSpPr>
              <p:cNvPr id="96" name="Freeform 465">
                <a:extLst>
                  <a:ext uri="{FF2B5EF4-FFF2-40B4-BE49-F238E27FC236}">
                    <a16:creationId xmlns:a16="http://schemas.microsoft.com/office/drawing/2014/main" id="{C99D7235-52B6-F14B-AB29-1DDB06C33CAA}"/>
                  </a:ext>
                </a:extLst>
              </p:cNvPr>
              <p:cNvSpPr/>
              <p:nvPr/>
            </p:nvSpPr>
            <p:spPr>
              <a:xfrm>
                <a:off x="5719629" y="6664014"/>
                <a:ext cx="190500" cy="190500"/>
              </a:xfrm>
              <a:custGeom>
                <a:avLst/>
                <a:gdLst>
                  <a:gd name="connsiteX0" fmla="*/ 0 w 190500"/>
                  <a:gd name="connsiteY0" fmla="*/ 97622 h 190500"/>
                  <a:gd name="connsiteX1" fmla="*/ 97612 w 190500"/>
                  <a:gd name="connsiteY1" fmla="*/ 0 h 190500"/>
                  <a:gd name="connsiteX2" fmla="*/ 195206 w 190500"/>
                  <a:gd name="connsiteY2" fmla="*/ 97622 h 190500"/>
                  <a:gd name="connsiteX3" fmla="*/ 97612 w 190500"/>
                  <a:gd name="connsiteY3" fmla="*/ 195196 h 190500"/>
                  <a:gd name="connsiteX4" fmla="*/ 0 w 190500"/>
                  <a:gd name="connsiteY4" fmla="*/ 9762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0" y="97622"/>
                    </a:moveTo>
                    <a:cubicBezTo>
                      <a:pt x="0" y="43691"/>
                      <a:pt x="43720" y="0"/>
                      <a:pt x="97612" y="0"/>
                    </a:cubicBezTo>
                    <a:cubicBezTo>
                      <a:pt x="151505" y="0"/>
                      <a:pt x="195206" y="43682"/>
                      <a:pt x="195206" y="97622"/>
                    </a:cubicBezTo>
                    <a:cubicBezTo>
                      <a:pt x="195206" y="151495"/>
                      <a:pt x="151495" y="195196"/>
                      <a:pt x="97612" y="195196"/>
                    </a:cubicBezTo>
                    <a:cubicBezTo>
                      <a:pt x="43720" y="195196"/>
                      <a:pt x="0" y="151505"/>
                      <a:pt x="0" y="9762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 466">
                <a:extLst>
                  <a:ext uri="{FF2B5EF4-FFF2-40B4-BE49-F238E27FC236}">
                    <a16:creationId xmlns:a16="http://schemas.microsoft.com/office/drawing/2014/main" id="{0C2220A4-99D4-2649-9B24-2FC093D10F93}"/>
                  </a:ext>
                </a:extLst>
              </p:cNvPr>
              <p:cNvSpPr/>
              <p:nvPr/>
            </p:nvSpPr>
            <p:spPr>
              <a:xfrm>
                <a:off x="6076588" y="8473478"/>
                <a:ext cx="152400" cy="333375"/>
              </a:xfrm>
              <a:custGeom>
                <a:avLst/>
                <a:gdLst>
                  <a:gd name="connsiteX0" fmla="*/ 0 w 152400"/>
                  <a:gd name="connsiteY0" fmla="*/ 0 h 333375"/>
                  <a:gd name="connsiteX1" fmla="*/ 158277 w 152400"/>
                  <a:gd name="connsiteY1" fmla="*/ 0 h 333375"/>
                  <a:gd name="connsiteX2" fmla="*/ 158277 w 152400"/>
                  <a:gd name="connsiteY2" fmla="*/ 334480 h 333375"/>
                  <a:gd name="connsiteX3" fmla="*/ 0 w 152400"/>
                  <a:gd name="connsiteY3" fmla="*/ 33448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33375">
                    <a:moveTo>
                      <a:pt x="0" y="0"/>
                    </a:moveTo>
                    <a:lnTo>
                      <a:pt x="158277" y="0"/>
                    </a:lnTo>
                    <a:lnTo>
                      <a:pt x="158277" y="334480"/>
                    </a:lnTo>
                    <a:lnTo>
                      <a:pt x="0" y="334480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 467">
                <a:extLst>
                  <a:ext uri="{FF2B5EF4-FFF2-40B4-BE49-F238E27FC236}">
                    <a16:creationId xmlns:a16="http://schemas.microsoft.com/office/drawing/2014/main" id="{7452EE59-9CBD-1F4A-BE77-390967D07D34}"/>
                  </a:ext>
                </a:extLst>
              </p:cNvPr>
              <p:cNvSpPr/>
              <p:nvPr/>
            </p:nvSpPr>
            <p:spPr>
              <a:xfrm>
                <a:off x="5780608" y="8561584"/>
                <a:ext cx="371475" cy="152400"/>
              </a:xfrm>
              <a:custGeom>
                <a:avLst/>
                <a:gdLst>
                  <a:gd name="connsiteX0" fmla="*/ 0 w 371475"/>
                  <a:gd name="connsiteY0" fmla="*/ 0 h 152400"/>
                  <a:gd name="connsiteX1" fmla="*/ 375085 w 371475"/>
                  <a:gd name="connsiteY1" fmla="*/ 0 h 152400"/>
                  <a:gd name="connsiteX2" fmla="*/ 375085 w 371475"/>
                  <a:gd name="connsiteY2" fmla="*/ 158277 h 152400"/>
                  <a:gd name="connsiteX3" fmla="*/ 0 w 371475"/>
                  <a:gd name="connsiteY3" fmla="*/ 1582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152400">
                    <a:moveTo>
                      <a:pt x="0" y="0"/>
                    </a:moveTo>
                    <a:lnTo>
                      <a:pt x="375085" y="0"/>
                    </a:lnTo>
                    <a:lnTo>
                      <a:pt x="375085" y="158277"/>
                    </a:lnTo>
                    <a:lnTo>
                      <a:pt x="0" y="158277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468">
                <a:extLst>
                  <a:ext uri="{FF2B5EF4-FFF2-40B4-BE49-F238E27FC236}">
                    <a16:creationId xmlns:a16="http://schemas.microsoft.com/office/drawing/2014/main" id="{F457F8DB-3524-A040-B53A-8DF4795A2847}"/>
                  </a:ext>
                </a:extLst>
              </p:cNvPr>
              <p:cNvSpPr/>
              <p:nvPr/>
            </p:nvSpPr>
            <p:spPr>
              <a:xfrm>
                <a:off x="3823564" y="8473478"/>
                <a:ext cx="152400" cy="333375"/>
              </a:xfrm>
              <a:custGeom>
                <a:avLst/>
                <a:gdLst>
                  <a:gd name="connsiteX0" fmla="*/ 0 w 152400"/>
                  <a:gd name="connsiteY0" fmla="*/ 0 h 333375"/>
                  <a:gd name="connsiteX1" fmla="*/ 158277 w 152400"/>
                  <a:gd name="connsiteY1" fmla="*/ 0 h 333375"/>
                  <a:gd name="connsiteX2" fmla="*/ 158277 w 152400"/>
                  <a:gd name="connsiteY2" fmla="*/ 334480 h 333375"/>
                  <a:gd name="connsiteX3" fmla="*/ 0 w 152400"/>
                  <a:gd name="connsiteY3" fmla="*/ 33448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33375">
                    <a:moveTo>
                      <a:pt x="0" y="0"/>
                    </a:moveTo>
                    <a:lnTo>
                      <a:pt x="158277" y="0"/>
                    </a:lnTo>
                    <a:lnTo>
                      <a:pt x="158277" y="334480"/>
                    </a:lnTo>
                    <a:lnTo>
                      <a:pt x="0" y="334480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 469">
                <a:extLst>
                  <a:ext uri="{FF2B5EF4-FFF2-40B4-BE49-F238E27FC236}">
                    <a16:creationId xmlns:a16="http://schemas.microsoft.com/office/drawing/2014/main" id="{A4322C9B-416A-BE40-94BE-A5EB614EBFDE}"/>
                  </a:ext>
                </a:extLst>
              </p:cNvPr>
              <p:cNvSpPr/>
              <p:nvPr/>
            </p:nvSpPr>
            <p:spPr>
              <a:xfrm>
                <a:off x="3902707" y="8561584"/>
                <a:ext cx="371475" cy="152400"/>
              </a:xfrm>
              <a:custGeom>
                <a:avLst/>
                <a:gdLst>
                  <a:gd name="connsiteX0" fmla="*/ 0 w 371475"/>
                  <a:gd name="connsiteY0" fmla="*/ 0 h 152400"/>
                  <a:gd name="connsiteX1" fmla="*/ 375076 w 371475"/>
                  <a:gd name="connsiteY1" fmla="*/ 0 h 152400"/>
                  <a:gd name="connsiteX2" fmla="*/ 375076 w 371475"/>
                  <a:gd name="connsiteY2" fmla="*/ 158277 h 152400"/>
                  <a:gd name="connsiteX3" fmla="*/ 0 w 371475"/>
                  <a:gd name="connsiteY3" fmla="*/ 1582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152400">
                    <a:moveTo>
                      <a:pt x="0" y="0"/>
                    </a:moveTo>
                    <a:lnTo>
                      <a:pt x="375076" y="0"/>
                    </a:lnTo>
                    <a:lnTo>
                      <a:pt x="375076" y="158277"/>
                    </a:lnTo>
                    <a:lnTo>
                      <a:pt x="0" y="158277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6" name="Freeform 455">
              <a:extLst>
                <a:ext uri="{FF2B5EF4-FFF2-40B4-BE49-F238E27FC236}">
                  <a16:creationId xmlns:a16="http://schemas.microsoft.com/office/drawing/2014/main" id="{0ABF6624-A221-8542-A137-14FCFDF397FD}"/>
                </a:ext>
              </a:extLst>
            </p:cNvPr>
            <p:cNvSpPr/>
            <p:nvPr/>
          </p:nvSpPr>
          <p:spPr>
            <a:xfrm>
              <a:off x="4274439" y="7325449"/>
              <a:ext cx="1504950" cy="533400"/>
            </a:xfrm>
            <a:custGeom>
              <a:avLst/>
              <a:gdLst>
                <a:gd name="connsiteX0" fmla="*/ 1509484 w 1504950"/>
                <a:gd name="connsiteY0" fmla="*/ 160439 h 533400"/>
                <a:gd name="connsiteX1" fmla="*/ 1349045 w 1504950"/>
                <a:gd name="connsiteY1" fmla="*/ 0 h 533400"/>
                <a:gd name="connsiteX2" fmla="*/ 160439 w 1504950"/>
                <a:gd name="connsiteY2" fmla="*/ 0 h 533400"/>
                <a:gd name="connsiteX3" fmla="*/ 0 w 1504950"/>
                <a:gd name="connsiteY3" fmla="*/ 160439 h 533400"/>
                <a:gd name="connsiteX4" fmla="*/ 0 w 1504950"/>
                <a:gd name="connsiteY4" fmla="*/ 379733 h 533400"/>
                <a:gd name="connsiteX5" fmla="*/ 160439 w 1504950"/>
                <a:gd name="connsiteY5" fmla="*/ 540172 h 533400"/>
                <a:gd name="connsiteX6" fmla="*/ 1349045 w 1504950"/>
                <a:gd name="connsiteY6" fmla="*/ 540172 h 533400"/>
                <a:gd name="connsiteX7" fmla="*/ 1509484 w 1504950"/>
                <a:gd name="connsiteY7" fmla="*/ 379733 h 533400"/>
                <a:gd name="connsiteX8" fmla="*/ 1509484 w 1504950"/>
                <a:gd name="connsiteY8" fmla="*/ 160439 h 533400"/>
                <a:gd name="connsiteX9" fmla="*/ 1509484 w 1504950"/>
                <a:gd name="connsiteY9" fmla="*/ 16043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950" h="533400">
                  <a:moveTo>
                    <a:pt x="1509484" y="160439"/>
                  </a:moveTo>
                  <a:cubicBezTo>
                    <a:pt x="1509484" y="72190"/>
                    <a:pt x="1437275" y="0"/>
                    <a:pt x="1349045" y="0"/>
                  </a:cubicBezTo>
                  <a:lnTo>
                    <a:pt x="160439" y="0"/>
                  </a:lnTo>
                  <a:cubicBezTo>
                    <a:pt x="72209" y="0"/>
                    <a:pt x="0" y="72200"/>
                    <a:pt x="0" y="160439"/>
                  </a:cubicBezTo>
                  <a:lnTo>
                    <a:pt x="0" y="379733"/>
                  </a:lnTo>
                  <a:cubicBezTo>
                    <a:pt x="0" y="467982"/>
                    <a:pt x="72209" y="540172"/>
                    <a:pt x="160439" y="540172"/>
                  </a:cubicBezTo>
                  <a:lnTo>
                    <a:pt x="1349045" y="540172"/>
                  </a:lnTo>
                  <a:cubicBezTo>
                    <a:pt x="1437275" y="540172"/>
                    <a:pt x="1509484" y="467973"/>
                    <a:pt x="1509484" y="379733"/>
                  </a:cubicBezTo>
                  <a:lnTo>
                    <a:pt x="1509484" y="160439"/>
                  </a:lnTo>
                  <a:lnTo>
                    <a:pt x="1509484" y="16043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87" name="Graphic 13">
              <a:extLst>
                <a:ext uri="{FF2B5EF4-FFF2-40B4-BE49-F238E27FC236}">
                  <a16:creationId xmlns:a16="http://schemas.microsoft.com/office/drawing/2014/main" id="{BD7ADFC2-7F9F-8543-90F6-ECF460E4D3FB}"/>
                </a:ext>
              </a:extLst>
            </p:cNvPr>
            <p:cNvGrpSpPr/>
            <p:nvPr/>
          </p:nvGrpSpPr>
          <p:grpSpPr>
            <a:xfrm>
              <a:off x="5052365" y="5974756"/>
              <a:ext cx="1152525" cy="514350"/>
              <a:chOff x="5052365" y="5974756"/>
              <a:chExt cx="1152525" cy="514350"/>
            </a:xfrm>
            <a:solidFill>
              <a:srgbClr val="000000"/>
            </a:solidFill>
          </p:grpSpPr>
          <p:sp>
            <p:nvSpPr>
              <p:cNvPr id="93" name="Freeform 462">
                <a:extLst>
                  <a:ext uri="{FF2B5EF4-FFF2-40B4-BE49-F238E27FC236}">
                    <a16:creationId xmlns:a16="http://schemas.microsoft.com/office/drawing/2014/main" id="{3BD84742-0714-9446-9F7C-92901C2C90DE}"/>
                  </a:ext>
                </a:extLst>
              </p:cNvPr>
              <p:cNvSpPr/>
              <p:nvPr/>
            </p:nvSpPr>
            <p:spPr>
              <a:xfrm>
                <a:off x="5052365" y="6153007"/>
                <a:ext cx="1152525" cy="152400"/>
              </a:xfrm>
              <a:custGeom>
                <a:avLst/>
                <a:gdLst>
                  <a:gd name="connsiteX0" fmla="*/ 1077440 w 1152525"/>
                  <a:gd name="connsiteY0" fmla="*/ 158286 h 152400"/>
                  <a:gd name="connsiteX1" fmla="*/ 79143 w 1152525"/>
                  <a:gd name="connsiteY1" fmla="*/ 158286 h 152400"/>
                  <a:gd name="connsiteX2" fmla="*/ 0 w 1152525"/>
                  <a:gd name="connsiteY2" fmla="*/ 79143 h 152400"/>
                  <a:gd name="connsiteX3" fmla="*/ 79143 w 1152525"/>
                  <a:gd name="connsiteY3" fmla="*/ 0 h 152400"/>
                  <a:gd name="connsiteX4" fmla="*/ 1077440 w 1152525"/>
                  <a:gd name="connsiteY4" fmla="*/ 0 h 152400"/>
                  <a:gd name="connsiteX5" fmla="*/ 1156583 w 1152525"/>
                  <a:gd name="connsiteY5" fmla="*/ 79143 h 152400"/>
                  <a:gd name="connsiteX6" fmla="*/ 1077440 w 1152525"/>
                  <a:gd name="connsiteY6" fmla="*/ 1582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525" h="152400">
                    <a:moveTo>
                      <a:pt x="1077440" y="158286"/>
                    </a:moveTo>
                    <a:lnTo>
                      <a:pt x="79143" y="158286"/>
                    </a:lnTo>
                    <a:cubicBezTo>
                      <a:pt x="35423" y="158286"/>
                      <a:pt x="0" y="122853"/>
                      <a:pt x="0" y="79143"/>
                    </a:cubicBezTo>
                    <a:cubicBezTo>
                      <a:pt x="0" y="35433"/>
                      <a:pt x="35423" y="0"/>
                      <a:pt x="79143" y="0"/>
                    </a:cubicBezTo>
                    <a:lnTo>
                      <a:pt x="1077440" y="0"/>
                    </a:lnTo>
                    <a:cubicBezTo>
                      <a:pt x="1121159" y="0"/>
                      <a:pt x="1156583" y="35433"/>
                      <a:pt x="1156583" y="79143"/>
                    </a:cubicBezTo>
                    <a:cubicBezTo>
                      <a:pt x="1156583" y="122853"/>
                      <a:pt x="1121150" y="158286"/>
                      <a:pt x="1077440" y="15828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 463">
                <a:extLst>
                  <a:ext uri="{FF2B5EF4-FFF2-40B4-BE49-F238E27FC236}">
                    <a16:creationId xmlns:a16="http://schemas.microsoft.com/office/drawing/2014/main" id="{0417D951-52D6-904A-B5F5-1FF18C8E6BFC}"/>
                  </a:ext>
                </a:extLst>
              </p:cNvPr>
              <p:cNvSpPr/>
              <p:nvPr/>
            </p:nvSpPr>
            <p:spPr>
              <a:xfrm>
                <a:off x="5244894" y="5974756"/>
                <a:ext cx="152400" cy="514350"/>
              </a:xfrm>
              <a:custGeom>
                <a:avLst/>
                <a:gdLst>
                  <a:gd name="connsiteX0" fmla="*/ 79143 w 152400"/>
                  <a:gd name="connsiteY0" fmla="*/ 514817 h 514350"/>
                  <a:gd name="connsiteX1" fmla="*/ 0 w 152400"/>
                  <a:gd name="connsiteY1" fmla="*/ 435673 h 514350"/>
                  <a:gd name="connsiteX2" fmla="*/ 0 w 152400"/>
                  <a:gd name="connsiteY2" fmla="*/ 79143 h 514350"/>
                  <a:gd name="connsiteX3" fmla="*/ 79143 w 152400"/>
                  <a:gd name="connsiteY3" fmla="*/ 0 h 514350"/>
                  <a:gd name="connsiteX4" fmla="*/ 158287 w 152400"/>
                  <a:gd name="connsiteY4" fmla="*/ 79143 h 514350"/>
                  <a:gd name="connsiteX5" fmla="*/ 158287 w 152400"/>
                  <a:gd name="connsiteY5" fmla="*/ 435673 h 514350"/>
                  <a:gd name="connsiteX6" fmla="*/ 79143 w 152400"/>
                  <a:gd name="connsiteY6" fmla="*/ 51481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14350">
                    <a:moveTo>
                      <a:pt x="79143" y="514817"/>
                    </a:moveTo>
                    <a:cubicBezTo>
                      <a:pt x="35424" y="514817"/>
                      <a:pt x="0" y="479384"/>
                      <a:pt x="0" y="435673"/>
                    </a:cubicBezTo>
                    <a:lnTo>
                      <a:pt x="0" y="79143"/>
                    </a:lnTo>
                    <a:cubicBezTo>
                      <a:pt x="0" y="35433"/>
                      <a:pt x="35424" y="0"/>
                      <a:pt x="79143" y="0"/>
                    </a:cubicBezTo>
                    <a:cubicBezTo>
                      <a:pt x="122863" y="0"/>
                      <a:pt x="158287" y="35433"/>
                      <a:pt x="158287" y="79143"/>
                    </a:cubicBezTo>
                    <a:lnTo>
                      <a:pt x="158287" y="435673"/>
                    </a:lnTo>
                    <a:cubicBezTo>
                      <a:pt x="158277" y="479384"/>
                      <a:pt x="122844" y="514817"/>
                      <a:pt x="79143" y="51481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 464">
                <a:extLst>
                  <a:ext uri="{FF2B5EF4-FFF2-40B4-BE49-F238E27FC236}">
                    <a16:creationId xmlns:a16="http://schemas.microsoft.com/office/drawing/2014/main" id="{89C22A10-F607-804E-9E1F-16A9C7383A58}"/>
                  </a:ext>
                </a:extLst>
              </p:cNvPr>
              <p:cNvSpPr/>
              <p:nvPr/>
            </p:nvSpPr>
            <p:spPr>
              <a:xfrm>
                <a:off x="5624093" y="5974756"/>
                <a:ext cx="152400" cy="514350"/>
              </a:xfrm>
              <a:custGeom>
                <a:avLst/>
                <a:gdLst>
                  <a:gd name="connsiteX0" fmla="*/ 79143 w 152400"/>
                  <a:gd name="connsiteY0" fmla="*/ 514817 h 514350"/>
                  <a:gd name="connsiteX1" fmla="*/ 0 w 152400"/>
                  <a:gd name="connsiteY1" fmla="*/ 435673 h 514350"/>
                  <a:gd name="connsiteX2" fmla="*/ 0 w 152400"/>
                  <a:gd name="connsiteY2" fmla="*/ 79143 h 514350"/>
                  <a:gd name="connsiteX3" fmla="*/ 79143 w 152400"/>
                  <a:gd name="connsiteY3" fmla="*/ 0 h 514350"/>
                  <a:gd name="connsiteX4" fmla="*/ 158287 w 152400"/>
                  <a:gd name="connsiteY4" fmla="*/ 79143 h 514350"/>
                  <a:gd name="connsiteX5" fmla="*/ 158287 w 152400"/>
                  <a:gd name="connsiteY5" fmla="*/ 435673 h 514350"/>
                  <a:gd name="connsiteX6" fmla="*/ 79143 w 152400"/>
                  <a:gd name="connsiteY6" fmla="*/ 51481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14350">
                    <a:moveTo>
                      <a:pt x="79143" y="514817"/>
                    </a:moveTo>
                    <a:cubicBezTo>
                      <a:pt x="35423" y="514817"/>
                      <a:pt x="0" y="479384"/>
                      <a:pt x="0" y="435673"/>
                    </a:cubicBezTo>
                    <a:lnTo>
                      <a:pt x="0" y="79143"/>
                    </a:lnTo>
                    <a:cubicBezTo>
                      <a:pt x="0" y="35433"/>
                      <a:pt x="35423" y="0"/>
                      <a:pt x="79143" y="0"/>
                    </a:cubicBezTo>
                    <a:cubicBezTo>
                      <a:pt x="122863" y="0"/>
                      <a:pt x="158287" y="35433"/>
                      <a:pt x="158287" y="79143"/>
                    </a:cubicBezTo>
                    <a:lnTo>
                      <a:pt x="158287" y="435673"/>
                    </a:lnTo>
                    <a:cubicBezTo>
                      <a:pt x="158277" y="479384"/>
                      <a:pt x="122854" y="514817"/>
                      <a:pt x="79143" y="51481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8" name="Freeform 457">
              <a:extLst>
                <a:ext uri="{FF2B5EF4-FFF2-40B4-BE49-F238E27FC236}">
                  <a16:creationId xmlns:a16="http://schemas.microsoft.com/office/drawing/2014/main" id="{9ECCEADA-5D84-3443-8B36-B54F45BBC14D}"/>
                </a:ext>
              </a:extLst>
            </p:cNvPr>
            <p:cNvSpPr/>
            <p:nvPr/>
          </p:nvSpPr>
          <p:spPr>
            <a:xfrm>
              <a:off x="4274439" y="7325468"/>
              <a:ext cx="1504950" cy="228600"/>
            </a:xfrm>
            <a:custGeom>
              <a:avLst/>
              <a:gdLst>
                <a:gd name="connsiteX0" fmla="*/ 0 w 1504950"/>
                <a:gd name="connsiteY0" fmla="*/ 237992 h 228600"/>
                <a:gd name="connsiteX1" fmla="*/ 0 w 1504950"/>
                <a:gd name="connsiteY1" fmla="*/ 160439 h 228600"/>
                <a:gd name="connsiteX2" fmla="*/ 160439 w 1504950"/>
                <a:gd name="connsiteY2" fmla="*/ 0 h 228600"/>
                <a:gd name="connsiteX3" fmla="*/ 1349045 w 1504950"/>
                <a:gd name="connsiteY3" fmla="*/ 0 h 228600"/>
                <a:gd name="connsiteX4" fmla="*/ 1509484 w 1504950"/>
                <a:gd name="connsiteY4" fmla="*/ 160439 h 228600"/>
                <a:gd name="connsiteX5" fmla="*/ 1509484 w 1504950"/>
                <a:gd name="connsiteY5" fmla="*/ 237992 h 228600"/>
                <a:gd name="connsiteX6" fmla="*/ 0 w 1504950"/>
                <a:gd name="connsiteY6" fmla="*/ 23799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950" h="228600">
                  <a:moveTo>
                    <a:pt x="0" y="237992"/>
                  </a:moveTo>
                  <a:lnTo>
                    <a:pt x="0" y="160439"/>
                  </a:lnTo>
                  <a:cubicBezTo>
                    <a:pt x="0" y="72190"/>
                    <a:pt x="72209" y="0"/>
                    <a:pt x="160439" y="0"/>
                  </a:cubicBezTo>
                  <a:lnTo>
                    <a:pt x="1349045" y="0"/>
                  </a:lnTo>
                  <a:cubicBezTo>
                    <a:pt x="1437275" y="0"/>
                    <a:pt x="1509484" y="72200"/>
                    <a:pt x="1509484" y="160439"/>
                  </a:cubicBezTo>
                  <a:lnTo>
                    <a:pt x="1509484" y="237992"/>
                  </a:lnTo>
                  <a:lnTo>
                    <a:pt x="0" y="2379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 458">
              <a:extLst>
                <a:ext uri="{FF2B5EF4-FFF2-40B4-BE49-F238E27FC236}">
                  <a16:creationId xmlns:a16="http://schemas.microsoft.com/office/drawing/2014/main" id="{9C77FCA4-32FB-8447-9103-363A8D6F5131}"/>
                </a:ext>
              </a:extLst>
            </p:cNvPr>
            <p:cNvSpPr/>
            <p:nvPr/>
          </p:nvSpPr>
          <p:spPr>
            <a:xfrm>
              <a:off x="4950076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 459">
              <a:extLst>
                <a:ext uri="{FF2B5EF4-FFF2-40B4-BE49-F238E27FC236}">
                  <a16:creationId xmlns:a16="http://schemas.microsoft.com/office/drawing/2014/main" id="{A461409E-4FDC-4A49-8C0E-2DEE311FF27A}"/>
                </a:ext>
              </a:extLst>
            </p:cNvPr>
            <p:cNvSpPr/>
            <p:nvPr/>
          </p:nvSpPr>
          <p:spPr>
            <a:xfrm>
              <a:off x="4520413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 460">
              <a:extLst>
                <a:ext uri="{FF2B5EF4-FFF2-40B4-BE49-F238E27FC236}">
                  <a16:creationId xmlns:a16="http://schemas.microsoft.com/office/drawing/2014/main" id="{89A87724-AD1E-7F4A-8133-EE87E60EB8F4}"/>
                </a:ext>
              </a:extLst>
            </p:cNvPr>
            <p:cNvSpPr/>
            <p:nvPr/>
          </p:nvSpPr>
          <p:spPr>
            <a:xfrm>
              <a:off x="5379644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 461">
              <a:extLst>
                <a:ext uri="{FF2B5EF4-FFF2-40B4-BE49-F238E27FC236}">
                  <a16:creationId xmlns:a16="http://schemas.microsoft.com/office/drawing/2014/main" id="{C3729C35-AB91-B54A-A470-14BE66146D6B}"/>
                </a:ext>
              </a:extLst>
            </p:cNvPr>
            <p:cNvSpPr/>
            <p:nvPr/>
          </p:nvSpPr>
          <p:spPr>
            <a:xfrm>
              <a:off x="3486274" y="5334000"/>
              <a:ext cx="3076575" cy="533400"/>
            </a:xfrm>
            <a:custGeom>
              <a:avLst/>
              <a:gdLst>
                <a:gd name="connsiteX0" fmla="*/ 2551043 w 3076575"/>
                <a:gd name="connsiteY0" fmla="*/ 0 h 533400"/>
                <a:gd name="connsiteX1" fmla="*/ 534800 w 3076575"/>
                <a:gd name="connsiteY1" fmla="*/ 0 h 533400"/>
                <a:gd name="connsiteX2" fmla="*/ 0 w 3076575"/>
                <a:gd name="connsiteY2" fmla="*/ 534810 h 533400"/>
                <a:gd name="connsiteX3" fmla="*/ 672532 w 3076575"/>
                <a:gd name="connsiteY3" fmla="*/ 534810 h 533400"/>
                <a:gd name="connsiteX4" fmla="*/ 711203 w 3076575"/>
                <a:gd name="connsiteY4" fmla="*/ 511150 h 533400"/>
                <a:gd name="connsiteX5" fmla="*/ 782764 w 3076575"/>
                <a:gd name="connsiteY5" fmla="*/ 368027 h 533400"/>
                <a:gd name="connsiteX6" fmla="*/ 890435 w 3076575"/>
                <a:gd name="connsiteY6" fmla="*/ 368027 h 533400"/>
                <a:gd name="connsiteX7" fmla="*/ 961968 w 3076575"/>
                <a:gd name="connsiteY7" fmla="*/ 511102 h 533400"/>
                <a:gd name="connsiteX8" fmla="*/ 1009459 w 3076575"/>
                <a:gd name="connsiteY8" fmla="*/ 534819 h 533400"/>
                <a:gd name="connsiteX9" fmla="*/ 3085824 w 3076575"/>
                <a:gd name="connsiteY9" fmla="*/ 534819 h 533400"/>
                <a:gd name="connsiteX10" fmla="*/ 2551043 w 3076575"/>
                <a:gd name="connsiteY10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6575" h="533400">
                  <a:moveTo>
                    <a:pt x="2551043" y="0"/>
                  </a:moveTo>
                  <a:lnTo>
                    <a:pt x="534800" y="0"/>
                  </a:lnTo>
                  <a:cubicBezTo>
                    <a:pt x="239916" y="0"/>
                    <a:pt x="0" y="239906"/>
                    <a:pt x="0" y="534810"/>
                  </a:cubicBezTo>
                  <a:cubicBezTo>
                    <a:pt x="0" y="534810"/>
                    <a:pt x="644909" y="534810"/>
                    <a:pt x="672532" y="534810"/>
                  </a:cubicBezTo>
                  <a:cubicBezTo>
                    <a:pt x="700154" y="534810"/>
                    <a:pt x="711203" y="511150"/>
                    <a:pt x="711203" y="511150"/>
                  </a:cubicBezTo>
                  <a:lnTo>
                    <a:pt x="782764" y="368027"/>
                  </a:lnTo>
                  <a:cubicBezTo>
                    <a:pt x="812387" y="308810"/>
                    <a:pt x="860812" y="308810"/>
                    <a:pt x="890435" y="368027"/>
                  </a:cubicBezTo>
                  <a:lnTo>
                    <a:pt x="961968" y="511102"/>
                  </a:lnTo>
                  <a:cubicBezTo>
                    <a:pt x="961968" y="511102"/>
                    <a:pt x="972017" y="534819"/>
                    <a:pt x="1009459" y="534819"/>
                  </a:cubicBezTo>
                  <a:cubicBezTo>
                    <a:pt x="1042873" y="534819"/>
                    <a:pt x="3085824" y="534819"/>
                    <a:pt x="3085824" y="534819"/>
                  </a:cubicBezTo>
                  <a:cubicBezTo>
                    <a:pt x="3085833" y="239906"/>
                    <a:pt x="2845927" y="0"/>
                    <a:pt x="255104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3" name="Graphic 15" descr="Mummy">
            <a:extLst>
              <a:ext uri="{FF2B5EF4-FFF2-40B4-BE49-F238E27FC236}">
                <a16:creationId xmlns:a16="http://schemas.microsoft.com/office/drawing/2014/main" id="{03833A04-9973-D545-8A62-F89F9EAF0427}"/>
              </a:ext>
            </a:extLst>
          </p:cNvPr>
          <p:cNvGrpSpPr>
            <a:grpSpLocks noChangeAspect="1"/>
          </p:cNvGrpSpPr>
          <p:nvPr/>
        </p:nvGrpSpPr>
        <p:grpSpPr>
          <a:xfrm rot="180000">
            <a:off x="5491152" y="1515467"/>
            <a:ext cx="415231" cy="457200"/>
            <a:chOff x="8890756" y="5516581"/>
            <a:chExt cx="4429125" cy="4876800"/>
          </a:xfrm>
        </p:grpSpPr>
        <p:sp>
          <p:nvSpPr>
            <p:cNvPr id="104" name="Freeform 321">
              <a:extLst>
                <a:ext uri="{FF2B5EF4-FFF2-40B4-BE49-F238E27FC236}">
                  <a16:creationId xmlns:a16="http://schemas.microsoft.com/office/drawing/2014/main" id="{A91476D4-E027-6844-90F5-E0DF866A64C6}"/>
                </a:ext>
              </a:extLst>
            </p:cNvPr>
            <p:cNvSpPr/>
            <p:nvPr/>
          </p:nvSpPr>
          <p:spPr>
            <a:xfrm>
              <a:off x="8890756" y="5516581"/>
              <a:ext cx="4429125" cy="4876800"/>
            </a:xfrm>
            <a:custGeom>
              <a:avLst/>
              <a:gdLst>
                <a:gd name="connsiteX0" fmla="*/ 4433021 w 4429125"/>
                <a:gd name="connsiteY0" fmla="*/ 4166283 h 4876800"/>
                <a:gd name="connsiteX1" fmla="*/ 3755774 w 4429125"/>
                <a:gd name="connsiteY1" fmla="*/ 3489017 h 4876800"/>
                <a:gd name="connsiteX2" fmla="*/ 3755774 w 4429125"/>
                <a:gd name="connsiteY2" fmla="*/ 1539278 h 4876800"/>
                <a:gd name="connsiteX3" fmla="*/ 2216496 w 4429125"/>
                <a:gd name="connsiteY3" fmla="*/ 0 h 4876800"/>
                <a:gd name="connsiteX4" fmla="*/ 677227 w 4429125"/>
                <a:gd name="connsiteY4" fmla="*/ 1539278 h 4876800"/>
                <a:gd name="connsiteX5" fmla="*/ 677227 w 4429125"/>
                <a:gd name="connsiteY5" fmla="*/ 3489017 h 4876800"/>
                <a:gd name="connsiteX6" fmla="*/ 0 w 4429125"/>
                <a:gd name="connsiteY6" fmla="*/ 4166283 h 4876800"/>
                <a:gd name="connsiteX7" fmla="*/ 0 w 4429125"/>
                <a:gd name="connsiteY7" fmla="*/ 4876800 h 4876800"/>
                <a:gd name="connsiteX8" fmla="*/ 4433030 w 4429125"/>
                <a:gd name="connsiteY8" fmla="*/ 4876800 h 4876800"/>
                <a:gd name="connsiteX9" fmla="*/ 4433030 w 4429125"/>
                <a:gd name="connsiteY9" fmla="*/ 4166283 h 4876800"/>
                <a:gd name="connsiteX10" fmla="*/ 4433021 w 4429125"/>
                <a:gd name="connsiteY10" fmla="*/ 416628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9125" h="4876800">
                  <a:moveTo>
                    <a:pt x="4433021" y="4166283"/>
                  </a:moveTo>
                  <a:cubicBezTo>
                    <a:pt x="4433021" y="3792236"/>
                    <a:pt x="4129792" y="3489017"/>
                    <a:pt x="3755774" y="3489017"/>
                  </a:cubicBezTo>
                  <a:lnTo>
                    <a:pt x="3755774" y="1539278"/>
                  </a:lnTo>
                  <a:cubicBezTo>
                    <a:pt x="3755774" y="689172"/>
                    <a:pt x="3066583" y="0"/>
                    <a:pt x="2216496" y="0"/>
                  </a:cubicBezTo>
                  <a:cubicBezTo>
                    <a:pt x="1366352" y="0"/>
                    <a:pt x="677227" y="689172"/>
                    <a:pt x="677227" y="1539278"/>
                  </a:cubicBezTo>
                  <a:lnTo>
                    <a:pt x="677227" y="3489017"/>
                  </a:lnTo>
                  <a:cubicBezTo>
                    <a:pt x="303200" y="3489055"/>
                    <a:pt x="0" y="3792255"/>
                    <a:pt x="0" y="4166283"/>
                  </a:cubicBezTo>
                  <a:lnTo>
                    <a:pt x="0" y="4876800"/>
                  </a:lnTo>
                  <a:lnTo>
                    <a:pt x="4433030" y="4876800"/>
                  </a:lnTo>
                  <a:lnTo>
                    <a:pt x="4433030" y="4166283"/>
                  </a:lnTo>
                  <a:lnTo>
                    <a:pt x="4433021" y="41662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322">
              <a:extLst>
                <a:ext uri="{FF2B5EF4-FFF2-40B4-BE49-F238E27FC236}">
                  <a16:creationId xmlns:a16="http://schemas.microsoft.com/office/drawing/2014/main" id="{52DB1613-2367-D84E-B677-0D5F9EC31DC0}"/>
                </a:ext>
              </a:extLst>
            </p:cNvPr>
            <p:cNvSpPr/>
            <p:nvPr/>
          </p:nvSpPr>
          <p:spPr>
            <a:xfrm>
              <a:off x="8890756" y="5680106"/>
              <a:ext cx="4429125" cy="4457700"/>
            </a:xfrm>
            <a:custGeom>
              <a:avLst/>
              <a:gdLst>
                <a:gd name="connsiteX0" fmla="*/ 3755774 w 4429125"/>
                <a:gd name="connsiteY0" fmla="*/ 1435570 h 4457700"/>
                <a:gd name="connsiteX1" fmla="*/ 677227 w 4429125"/>
                <a:gd name="connsiteY1" fmla="*/ 1435570 h 4457700"/>
                <a:gd name="connsiteX2" fmla="*/ 677227 w 4429125"/>
                <a:gd name="connsiteY2" fmla="*/ 1594390 h 4457700"/>
                <a:gd name="connsiteX3" fmla="*/ 3755765 w 4429125"/>
                <a:gd name="connsiteY3" fmla="*/ 1594390 h 4457700"/>
                <a:gd name="connsiteX4" fmla="*/ 3755765 w 4429125"/>
                <a:gd name="connsiteY4" fmla="*/ 1435570 h 4457700"/>
                <a:gd name="connsiteX5" fmla="*/ 3608346 w 4429125"/>
                <a:gd name="connsiteY5" fmla="*/ 717785 h 4457700"/>
                <a:gd name="connsiteX6" fmla="*/ 824636 w 4429125"/>
                <a:gd name="connsiteY6" fmla="*/ 717785 h 4457700"/>
                <a:gd name="connsiteX7" fmla="*/ 760028 w 4429125"/>
                <a:gd name="connsiteY7" fmla="*/ 876605 h 4457700"/>
                <a:gd name="connsiteX8" fmla="*/ 3672964 w 4429125"/>
                <a:gd name="connsiteY8" fmla="*/ 876605 h 4457700"/>
                <a:gd name="connsiteX9" fmla="*/ 3608346 w 4429125"/>
                <a:gd name="connsiteY9" fmla="*/ 717785 h 4457700"/>
                <a:gd name="connsiteX10" fmla="*/ 2907440 w 4429125"/>
                <a:gd name="connsiteY10" fmla="*/ 0 h 4457700"/>
                <a:gd name="connsiteX11" fmla="*/ 1525514 w 4429125"/>
                <a:gd name="connsiteY11" fmla="*/ 0 h 4457700"/>
                <a:gd name="connsiteX12" fmla="*/ 1273931 w 4429125"/>
                <a:gd name="connsiteY12" fmla="*/ 158820 h 4457700"/>
                <a:gd name="connsiteX13" fmla="*/ 3159043 w 4429125"/>
                <a:gd name="connsiteY13" fmla="*/ 158820 h 4457700"/>
                <a:gd name="connsiteX14" fmla="*/ 2907440 w 4429125"/>
                <a:gd name="connsiteY14" fmla="*/ 0 h 4457700"/>
                <a:gd name="connsiteX15" fmla="*/ 3755774 w 4429125"/>
                <a:gd name="connsiteY15" fmla="*/ 2871130 h 4457700"/>
                <a:gd name="connsiteX16" fmla="*/ 677227 w 4429125"/>
                <a:gd name="connsiteY16" fmla="*/ 2871130 h 4457700"/>
                <a:gd name="connsiteX17" fmla="*/ 677227 w 4429125"/>
                <a:gd name="connsiteY17" fmla="*/ 3029950 h 4457700"/>
                <a:gd name="connsiteX18" fmla="*/ 3755765 w 4429125"/>
                <a:gd name="connsiteY18" fmla="*/ 3029950 h 4457700"/>
                <a:gd name="connsiteX19" fmla="*/ 3755765 w 4429125"/>
                <a:gd name="connsiteY19" fmla="*/ 2871130 h 4457700"/>
                <a:gd name="connsiteX20" fmla="*/ 3755774 w 4429125"/>
                <a:gd name="connsiteY20" fmla="*/ 2153345 h 4457700"/>
                <a:gd name="connsiteX21" fmla="*/ 677227 w 4429125"/>
                <a:gd name="connsiteY21" fmla="*/ 2153345 h 4457700"/>
                <a:gd name="connsiteX22" fmla="*/ 677227 w 4429125"/>
                <a:gd name="connsiteY22" fmla="*/ 2312165 h 4457700"/>
                <a:gd name="connsiteX23" fmla="*/ 3755765 w 4429125"/>
                <a:gd name="connsiteY23" fmla="*/ 2312165 h 4457700"/>
                <a:gd name="connsiteX24" fmla="*/ 3755765 w 4429125"/>
                <a:gd name="connsiteY24" fmla="*/ 2153345 h 4457700"/>
                <a:gd name="connsiteX25" fmla="*/ 931974 w 4429125"/>
                <a:gd name="connsiteY25" fmla="*/ 4465511 h 4457700"/>
                <a:gd name="connsiteX26" fmla="*/ 3500971 w 4429125"/>
                <a:gd name="connsiteY26" fmla="*/ 4465511 h 4457700"/>
                <a:gd name="connsiteX27" fmla="*/ 3500971 w 4429125"/>
                <a:gd name="connsiteY27" fmla="*/ 4306691 h 4457700"/>
                <a:gd name="connsiteX28" fmla="*/ 931974 w 4429125"/>
                <a:gd name="connsiteY28" fmla="*/ 4306691 h 4457700"/>
                <a:gd name="connsiteX29" fmla="*/ 931974 w 4429125"/>
                <a:gd name="connsiteY29" fmla="*/ 4465511 h 4457700"/>
                <a:gd name="connsiteX30" fmla="*/ 3662801 w 4429125"/>
                <a:gd name="connsiteY30" fmla="*/ 4306691 h 4457700"/>
                <a:gd name="connsiteX31" fmla="*/ 3662801 w 4429125"/>
                <a:gd name="connsiteY31" fmla="*/ 4465511 h 4457700"/>
                <a:gd name="connsiteX32" fmla="*/ 4432983 w 4429125"/>
                <a:gd name="connsiteY32" fmla="*/ 4465511 h 4457700"/>
                <a:gd name="connsiteX33" fmla="*/ 4432983 w 4429125"/>
                <a:gd name="connsiteY33" fmla="*/ 4306691 h 4457700"/>
                <a:gd name="connsiteX34" fmla="*/ 3662801 w 4429125"/>
                <a:gd name="connsiteY34" fmla="*/ 4306691 h 4457700"/>
                <a:gd name="connsiteX35" fmla="*/ 4291699 w 4429125"/>
                <a:gd name="connsiteY35" fmla="*/ 3588925 h 4457700"/>
                <a:gd name="connsiteX36" fmla="*/ 141322 w 4429125"/>
                <a:gd name="connsiteY36" fmla="*/ 3588925 h 4457700"/>
                <a:gd name="connsiteX37" fmla="*/ 49835 w 4429125"/>
                <a:gd name="connsiteY37" fmla="*/ 3747745 h 4457700"/>
                <a:gd name="connsiteX38" fmla="*/ 4383177 w 4429125"/>
                <a:gd name="connsiteY38" fmla="*/ 3747745 h 4457700"/>
                <a:gd name="connsiteX39" fmla="*/ 4291699 w 4429125"/>
                <a:gd name="connsiteY39" fmla="*/ 3588925 h 4457700"/>
                <a:gd name="connsiteX40" fmla="*/ 0 w 4429125"/>
                <a:gd name="connsiteY40" fmla="*/ 4465511 h 4457700"/>
                <a:gd name="connsiteX41" fmla="*/ 770201 w 4429125"/>
                <a:gd name="connsiteY41" fmla="*/ 4465511 h 4457700"/>
                <a:gd name="connsiteX42" fmla="*/ 770201 w 4429125"/>
                <a:gd name="connsiteY42" fmla="*/ 4306691 h 4457700"/>
                <a:gd name="connsiteX43" fmla="*/ 0 w 4429125"/>
                <a:gd name="connsiteY43" fmla="*/ 4306691 h 4457700"/>
                <a:gd name="connsiteX44" fmla="*/ 0 w 4429125"/>
                <a:gd name="connsiteY44" fmla="*/ 4465511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9125" h="4457700">
                  <a:moveTo>
                    <a:pt x="3755774" y="1435570"/>
                  </a:moveTo>
                  <a:lnTo>
                    <a:pt x="677227" y="1435570"/>
                  </a:lnTo>
                  <a:lnTo>
                    <a:pt x="677227" y="1594390"/>
                  </a:lnTo>
                  <a:lnTo>
                    <a:pt x="3755765" y="1594390"/>
                  </a:lnTo>
                  <a:lnTo>
                    <a:pt x="3755765" y="1435570"/>
                  </a:lnTo>
                  <a:close/>
                  <a:moveTo>
                    <a:pt x="3608346" y="717785"/>
                  </a:moveTo>
                  <a:lnTo>
                    <a:pt x="824636" y="717785"/>
                  </a:lnTo>
                  <a:cubicBezTo>
                    <a:pt x="800272" y="769220"/>
                    <a:pt x="778669" y="822217"/>
                    <a:pt x="760028" y="876605"/>
                  </a:cubicBezTo>
                  <a:lnTo>
                    <a:pt x="3672964" y="876605"/>
                  </a:lnTo>
                  <a:cubicBezTo>
                    <a:pt x="3654343" y="822227"/>
                    <a:pt x="3632711" y="769230"/>
                    <a:pt x="3608346" y="717785"/>
                  </a:cubicBezTo>
                  <a:close/>
                  <a:moveTo>
                    <a:pt x="2907440" y="0"/>
                  </a:moveTo>
                  <a:lnTo>
                    <a:pt x="1525514" y="0"/>
                  </a:lnTo>
                  <a:cubicBezTo>
                    <a:pt x="1436341" y="44872"/>
                    <a:pt x="1352140" y="98155"/>
                    <a:pt x="1273931" y="158820"/>
                  </a:cubicBezTo>
                  <a:lnTo>
                    <a:pt x="3159043" y="158820"/>
                  </a:lnTo>
                  <a:cubicBezTo>
                    <a:pt x="3080833" y="98165"/>
                    <a:pt x="2996632" y="44882"/>
                    <a:pt x="2907440" y="0"/>
                  </a:cubicBezTo>
                  <a:close/>
                  <a:moveTo>
                    <a:pt x="3755774" y="2871130"/>
                  </a:moveTo>
                  <a:lnTo>
                    <a:pt x="677227" y="2871130"/>
                  </a:lnTo>
                  <a:lnTo>
                    <a:pt x="677227" y="3029950"/>
                  </a:lnTo>
                  <a:lnTo>
                    <a:pt x="3755765" y="3029950"/>
                  </a:lnTo>
                  <a:lnTo>
                    <a:pt x="3755765" y="2871130"/>
                  </a:lnTo>
                  <a:close/>
                  <a:moveTo>
                    <a:pt x="3755774" y="2153345"/>
                  </a:moveTo>
                  <a:lnTo>
                    <a:pt x="677227" y="2153345"/>
                  </a:lnTo>
                  <a:lnTo>
                    <a:pt x="677227" y="2312165"/>
                  </a:lnTo>
                  <a:lnTo>
                    <a:pt x="3755765" y="2312165"/>
                  </a:lnTo>
                  <a:lnTo>
                    <a:pt x="3755765" y="2153345"/>
                  </a:lnTo>
                  <a:close/>
                  <a:moveTo>
                    <a:pt x="931974" y="4465511"/>
                  </a:moveTo>
                  <a:lnTo>
                    <a:pt x="3500971" y="4465511"/>
                  </a:lnTo>
                  <a:lnTo>
                    <a:pt x="3500971" y="4306691"/>
                  </a:lnTo>
                  <a:lnTo>
                    <a:pt x="931974" y="4306691"/>
                  </a:lnTo>
                  <a:lnTo>
                    <a:pt x="931974" y="4465511"/>
                  </a:lnTo>
                  <a:close/>
                  <a:moveTo>
                    <a:pt x="3662801" y="4306691"/>
                  </a:moveTo>
                  <a:lnTo>
                    <a:pt x="3662801" y="4465511"/>
                  </a:lnTo>
                  <a:lnTo>
                    <a:pt x="4432983" y="4465511"/>
                  </a:lnTo>
                  <a:lnTo>
                    <a:pt x="4432983" y="4306691"/>
                  </a:lnTo>
                  <a:lnTo>
                    <a:pt x="3662801" y="4306691"/>
                  </a:lnTo>
                  <a:close/>
                  <a:moveTo>
                    <a:pt x="4291699" y="3588925"/>
                  </a:moveTo>
                  <a:lnTo>
                    <a:pt x="141322" y="3588925"/>
                  </a:lnTo>
                  <a:cubicBezTo>
                    <a:pt x="104051" y="3637131"/>
                    <a:pt x="73152" y="3690461"/>
                    <a:pt x="49835" y="3747745"/>
                  </a:cubicBezTo>
                  <a:lnTo>
                    <a:pt x="4383177" y="3747745"/>
                  </a:lnTo>
                  <a:cubicBezTo>
                    <a:pt x="4359869" y="3690461"/>
                    <a:pt x="4328970" y="3637131"/>
                    <a:pt x="4291699" y="3588925"/>
                  </a:cubicBezTo>
                  <a:close/>
                  <a:moveTo>
                    <a:pt x="0" y="4465511"/>
                  </a:moveTo>
                  <a:lnTo>
                    <a:pt x="770201" y="4465511"/>
                  </a:lnTo>
                  <a:lnTo>
                    <a:pt x="770201" y="4306691"/>
                  </a:lnTo>
                  <a:lnTo>
                    <a:pt x="0" y="4306691"/>
                  </a:lnTo>
                  <a:lnTo>
                    <a:pt x="0" y="446551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6" name="Graphic 15">
              <a:extLst>
                <a:ext uri="{FF2B5EF4-FFF2-40B4-BE49-F238E27FC236}">
                  <a16:creationId xmlns:a16="http://schemas.microsoft.com/office/drawing/2014/main" id="{FA449E43-BCEA-EC43-B03C-130CE4783580}"/>
                </a:ext>
              </a:extLst>
            </p:cNvPr>
            <p:cNvGrpSpPr/>
            <p:nvPr/>
          </p:nvGrpSpPr>
          <p:grpSpPr>
            <a:xfrm>
              <a:off x="10032880" y="6876694"/>
              <a:ext cx="2143125" cy="571500"/>
              <a:chOff x="10032880" y="6876694"/>
              <a:chExt cx="2143125" cy="571500"/>
            </a:xfrm>
            <a:solidFill>
              <a:srgbClr val="333E48"/>
            </a:solidFill>
          </p:grpSpPr>
          <p:sp>
            <p:nvSpPr>
              <p:cNvPr id="114" name="Freeform 331">
                <a:extLst>
                  <a:ext uri="{FF2B5EF4-FFF2-40B4-BE49-F238E27FC236}">
                    <a16:creationId xmlns:a16="http://schemas.microsoft.com/office/drawing/2014/main" id="{4132729E-DC8E-2147-A520-C20DE7AF9DD0}"/>
                  </a:ext>
                </a:extLst>
              </p:cNvPr>
              <p:cNvSpPr/>
              <p:nvPr/>
            </p:nvSpPr>
            <p:spPr>
              <a:xfrm>
                <a:off x="10032880" y="6876694"/>
                <a:ext cx="571500" cy="571500"/>
              </a:xfrm>
              <a:custGeom>
                <a:avLst/>
                <a:gdLst>
                  <a:gd name="connsiteX0" fmla="*/ 261137 w 571500"/>
                  <a:gd name="connsiteY0" fmla="*/ 0 h 571500"/>
                  <a:gd name="connsiteX1" fmla="*/ 0 w 571500"/>
                  <a:gd name="connsiteY1" fmla="*/ 289046 h 571500"/>
                  <a:gd name="connsiteX2" fmla="*/ 290484 w 571500"/>
                  <a:gd name="connsiteY2" fmla="*/ 579510 h 571500"/>
                  <a:gd name="connsiteX3" fmla="*/ 579501 w 571500"/>
                  <a:gd name="connsiteY3" fmla="*/ 318392 h 571500"/>
                  <a:gd name="connsiteX4" fmla="*/ 261137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261137" y="0"/>
                    </a:moveTo>
                    <a:cubicBezTo>
                      <a:pt x="114500" y="14726"/>
                      <a:pt x="0" y="138512"/>
                      <a:pt x="0" y="289046"/>
                    </a:cubicBezTo>
                    <a:cubicBezTo>
                      <a:pt x="0" y="449408"/>
                      <a:pt x="130073" y="579510"/>
                      <a:pt x="290484" y="579510"/>
                    </a:cubicBezTo>
                    <a:cubicBezTo>
                      <a:pt x="441008" y="579510"/>
                      <a:pt x="564794" y="465010"/>
                      <a:pt x="579501" y="318392"/>
                    </a:cubicBezTo>
                    <a:lnTo>
                      <a:pt x="26113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 332">
                <a:extLst>
                  <a:ext uri="{FF2B5EF4-FFF2-40B4-BE49-F238E27FC236}">
                    <a16:creationId xmlns:a16="http://schemas.microsoft.com/office/drawing/2014/main" id="{54415411-A76F-A74A-909A-C762103C760A}"/>
                  </a:ext>
                </a:extLst>
              </p:cNvPr>
              <p:cNvSpPr/>
              <p:nvPr/>
            </p:nvSpPr>
            <p:spPr>
              <a:xfrm>
                <a:off x="11602085" y="6876694"/>
                <a:ext cx="571500" cy="571500"/>
              </a:xfrm>
              <a:custGeom>
                <a:avLst/>
                <a:gdLst>
                  <a:gd name="connsiteX0" fmla="*/ 318402 w 571500"/>
                  <a:gd name="connsiteY0" fmla="*/ 0 h 571500"/>
                  <a:gd name="connsiteX1" fmla="*/ 579520 w 571500"/>
                  <a:gd name="connsiteY1" fmla="*/ 289046 h 571500"/>
                  <a:gd name="connsiteX2" fmla="*/ 289036 w 571500"/>
                  <a:gd name="connsiteY2" fmla="*/ 579510 h 571500"/>
                  <a:gd name="connsiteX3" fmla="*/ 0 w 571500"/>
                  <a:gd name="connsiteY3" fmla="*/ 318392 h 571500"/>
                  <a:gd name="connsiteX4" fmla="*/ 318402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318402" y="0"/>
                    </a:moveTo>
                    <a:cubicBezTo>
                      <a:pt x="465039" y="14726"/>
                      <a:pt x="579520" y="138512"/>
                      <a:pt x="579520" y="289046"/>
                    </a:cubicBezTo>
                    <a:cubicBezTo>
                      <a:pt x="579520" y="449408"/>
                      <a:pt x="449466" y="579510"/>
                      <a:pt x="289036" y="579510"/>
                    </a:cubicBezTo>
                    <a:cubicBezTo>
                      <a:pt x="138512" y="579510"/>
                      <a:pt x="14745" y="465010"/>
                      <a:pt x="0" y="318392"/>
                    </a:cubicBezTo>
                    <a:lnTo>
                      <a:pt x="31840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7" name="Freeform 324">
              <a:extLst>
                <a:ext uri="{FF2B5EF4-FFF2-40B4-BE49-F238E27FC236}">
                  <a16:creationId xmlns:a16="http://schemas.microsoft.com/office/drawing/2014/main" id="{8547EC55-E213-6B43-A0A5-822118D6D276}"/>
                </a:ext>
              </a:extLst>
            </p:cNvPr>
            <p:cNvSpPr/>
            <p:nvPr/>
          </p:nvSpPr>
          <p:spPr>
            <a:xfrm>
              <a:off x="12215505" y="8897489"/>
              <a:ext cx="161925" cy="161925"/>
            </a:xfrm>
            <a:custGeom>
              <a:avLst/>
              <a:gdLst>
                <a:gd name="connsiteX0" fmla="*/ 167811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1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3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325">
              <a:extLst>
                <a:ext uri="{FF2B5EF4-FFF2-40B4-BE49-F238E27FC236}">
                  <a16:creationId xmlns:a16="http://schemas.microsoft.com/office/drawing/2014/main" id="{C051C683-3D26-0040-96A8-FE894030BDF1}"/>
                </a:ext>
              </a:extLst>
            </p:cNvPr>
            <p:cNvSpPr/>
            <p:nvPr/>
          </p:nvSpPr>
          <p:spPr>
            <a:xfrm>
              <a:off x="9191955" y="9603587"/>
              <a:ext cx="161925" cy="161925"/>
            </a:xfrm>
            <a:custGeom>
              <a:avLst/>
              <a:gdLst>
                <a:gd name="connsiteX0" fmla="*/ 167811 w 161925"/>
                <a:gd name="connsiteY0" fmla="*/ 83915 h 161925"/>
                <a:gd name="connsiteX1" fmla="*/ 83896 w 161925"/>
                <a:gd name="connsiteY1" fmla="*/ 0 h 161925"/>
                <a:gd name="connsiteX2" fmla="*/ 0 w 161925"/>
                <a:gd name="connsiteY2" fmla="*/ 83915 h 161925"/>
                <a:gd name="connsiteX3" fmla="*/ 83896 w 161925"/>
                <a:gd name="connsiteY3" fmla="*/ 167812 h 161925"/>
                <a:gd name="connsiteX4" fmla="*/ 167811 w 161925"/>
                <a:gd name="connsiteY4" fmla="*/ 839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15"/>
                  </a:moveTo>
                  <a:cubicBezTo>
                    <a:pt x="167811" y="37529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15"/>
                  </a:cubicBezTo>
                  <a:cubicBezTo>
                    <a:pt x="0" y="130245"/>
                    <a:pt x="37576" y="167812"/>
                    <a:pt x="83896" y="167812"/>
                  </a:cubicBezTo>
                  <a:cubicBezTo>
                    <a:pt x="130235" y="167802"/>
                    <a:pt x="167811" y="130226"/>
                    <a:pt x="167811" y="83915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326">
              <a:extLst>
                <a:ext uri="{FF2B5EF4-FFF2-40B4-BE49-F238E27FC236}">
                  <a16:creationId xmlns:a16="http://schemas.microsoft.com/office/drawing/2014/main" id="{24E80C38-D50F-E34B-970C-6613AA315D47}"/>
                </a:ext>
              </a:extLst>
            </p:cNvPr>
            <p:cNvSpPr/>
            <p:nvPr/>
          </p:nvSpPr>
          <p:spPr>
            <a:xfrm>
              <a:off x="12307811" y="8057575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2" y="13024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327">
              <a:extLst>
                <a:ext uri="{FF2B5EF4-FFF2-40B4-BE49-F238E27FC236}">
                  <a16:creationId xmlns:a16="http://schemas.microsoft.com/office/drawing/2014/main" id="{759563E0-12CD-F447-B977-1368CDB156B6}"/>
                </a:ext>
              </a:extLst>
            </p:cNvPr>
            <p:cNvSpPr/>
            <p:nvPr/>
          </p:nvSpPr>
          <p:spPr>
            <a:xfrm>
              <a:off x="11958358" y="8270744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38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34"/>
                  </a:cubicBezTo>
                  <a:cubicBezTo>
                    <a:pt x="0" y="130254"/>
                    <a:pt x="37576" y="167821"/>
                    <a:pt x="83896" y="167821"/>
                  </a:cubicBezTo>
                  <a:cubicBezTo>
                    <a:pt x="130226" y="167830"/>
                    <a:pt x="167812" y="13023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328">
              <a:extLst>
                <a:ext uri="{FF2B5EF4-FFF2-40B4-BE49-F238E27FC236}">
                  <a16:creationId xmlns:a16="http://schemas.microsoft.com/office/drawing/2014/main" id="{F99872C6-C36D-3E43-8248-7CD3D3380599}"/>
                </a:ext>
              </a:extLst>
            </p:cNvPr>
            <p:cNvSpPr/>
            <p:nvPr/>
          </p:nvSpPr>
          <p:spPr>
            <a:xfrm>
              <a:off x="10185661" y="6095063"/>
              <a:ext cx="161925" cy="161925"/>
            </a:xfrm>
            <a:custGeom>
              <a:avLst/>
              <a:gdLst>
                <a:gd name="connsiteX0" fmla="*/ 167811 w 161925"/>
                <a:gd name="connsiteY0" fmla="*/ 83944 h 161925"/>
                <a:gd name="connsiteX1" fmla="*/ 83896 w 161925"/>
                <a:gd name="connsiteY1" fmla="*/ 0 h 161925"/>
                <a:gd name="connsiteX2" fmla="*/ 0 w 161925"/>
                <a:gd name="connsiteY2" fmla="*/ 83944 h 161925"/>
                <a:gd name="connsiteX3" fmla="*/ 83896 w 161925"/>
                <a:gd name="connsiteY3" fmla="*/ 167821 h 161925"/>
                <a:gd name="connsiteX4" fmla="*/ 167811 w 161925"/>
                <a:gd name="connsiteY4" fmla="*/ 839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4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4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4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329">
              <a:extLst>
                <a:ext uri="{FF2B5EF4-FFF2-40B4-BE49-F238E27FC236}">
                  <a16:creationId xmlns:a16="http://schemas.microsoft.com/office/drawing/2014/main" id="{3ECE1060-4F51-2E41-82E5-95858CF2716D}"/>
                </a:ext>
              </a:extLst>
            </p:cNvPr>
            <p:cNvSpPr/>
            <p:nvPr/>
          </p:nvSpPr>
          <p:spPr>
            <a:xfrm>
              <a:off x="10517712" y="5938034"/>
              <a:ext cx="161925" cy="161925"/>
            </a:xfrm>
            <a:custGeom>
              <a:avLst/>
              <a:gdLst>
                <a:gd name="connsiteX0" fmla="*/ 167792 w 161925"/>
                <a:gd name="connsiteY0" fmla="*/ 83934 h 161925"/>
                <a:gd name="connsiteX1" fmla="*/ 83877 w 161925"/>
                <a:gd name="connsiteY1" fmla="*/ 0 h 161925"/>
                <a:gd name="connsiteX2" fmla="*/ 0 w 161925"/>
                <a:gd name="connsiteY2" fmla="*/ 83934 h 161925"/>
                <a:gd name="connsiteX3" fmla="*/ 83877 w 161925"/>
                <a:gd name="connsiteY3" fmla="*/ 167830 h 161925"/>
                <a:gd name="connsiteX4" fmla="*/ 16779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792" y="83934"/>
                  </a:moveTo>
                  <a:cubicBezTo>
                    <a:pt x="167792" y="37548"/>
                    <a:pt x="130216" y="0"/>
                    <a:pt x="83877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54"/>
                    <a:pt x="37557" y="167830"/>
                    <a:pt x="83877" y="167830"/>
                  </a:cubicBezTo>
                  <a:cubicBezTo>
                    <a:pt x="130216" y="167830"/>
                    <a:pt x="167792" y="130235"/>
                    <a:pt x="16779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330">
              <a:extLst>
                <a:ext uri="{FF2B5EF4-FFF2-40B4-BE49-F238E27FC236}">
                  <a16:creationId xmlns:a16="http://schemas.microsoft.com/office/drawing/2014/main" id="{59BB4102-2673-1A46-91E4-15E8B38C4871}"/>
                </a:ext>
              </a:extLst>
            </p:cNvPr>
            <p:cNvSpPr/>
            <p:nvPr/>
          </p:nvSpPr>
          <p:spPr>
            <a:xfrm>
              <a:off x="9662424" y="9840378"/>
              <a:ext cx="2886075" cy="552450"/>
            </a:xfrm>
            <a:custGeom>
              <a:avLst/>
              <a:gdLst>
                <a:gd name="connsiteX0" fmla="*/ 79410 w 2886075"/>
                <a:gd name="connsiteY0" fmla="*/ 0 h 552450"/>
                <a:gd name="connsiteX1" fmla="*/ 0 w 2886075"/>
                <a:gd name="connsiteY1" fmla="*/ 79410 h 552450"/>
                <a:gd name="connsiteX2" fmla="*/ 0 w 2886075"/>
                <a:gd name="connsiteY2" fmla="*/ 552993 h 552450"/>
                <a:gd name="connsiteX3" fmla="*/ 158820 w 2886075"/>
                <a:gd name="connsiteY3" fmla="*/ 552993 h 552450"/>
                <a:gd name="connsiteX4" fmla="*/ 158820 w 2886075"/>
                <a:gd name="connsiteY4" fmla="*/ 79410 h 552450"/>
                <a:gd name="connsiteX5" fmla="*/ 79410 w 2886075"/>
                <a:gd name="connsiteY5" fmla="*/ 0 h 552450"/>
                <a:gd name="connsiteX6" fmla="*/ 2810227 w 2886075"/>
                <a:gd name="connsiteY6" fmla="*/ 0 h 552450"/>
                <a:gd name="connsiteX7" fmla="*/ 2730818 w 2886075"/>
                <a:gd name="connsiteY7" fmla="*/ 79410 h 552450"/>
                <a:gd name="connsiteX8" fmla="*/ 2730818 w 2886075"/>
                <a:gd name="connsiteY8" fmla="*/ 552993 h 552450"/>
                <a:gd name="connsiteX9" fmla="*/ 2889637 w 2886075"/>
                <a:gd name="connsiteY9" fmla="*/ 552993 h 552450"/>
                <a:gd name="connsiteX10" fmla="*/ 2889637 w 2886075"/>
                <a:gd name="connsiteY10" fmla="*/ 79410 h 552450"/>
                <a:gd name="connsiteX11" fmla="*/ 2810227 w 2886075"/>
                <a:gd name="connsiteY11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6075" h="552450">
                  <a:moveTo>
                    <a:pt x="79410" y="0"/>
                  </a:moveTo>
                  <a:cubicBezTo>
                    <a:pt x="35547" y="0"/>
                    <a:pt x="0" y="35548"/>
                    <a:pt x="0" y="79410"/>
                  </a:cubicBezTo>
                  <a:lnTo>
                    <a:pt x="0" y="552993"/>
                  </a:lnTo>
                  <a:lnTo>
                    <a:pt x="158820" y="552993"/>
                  </a:lnTo>
                  <a:lnTo>
                    <a:pt x="158820" y="79410"/>
                  </a:lnTo>
                  <a:cubicBezTo>
                    <a:pt x="158820" y="35557"/>
                    <a:pt x="123273" y="0"/>
                    <a:pt x="79410" y="0"/>
                  </a:cubicBezTo>
                  <a:close/>
                  <a:moveTo>
                    <a:pt x="2810227" y="0"/>
                  </a:moveTo>
                  <a:cubicBezTo>
                    <a:pt x="2766375" y="0"/>
                    <a:pt x="2730818" y="35548"/>
                    <a:pt x="2730818" y="79410"/>
                  </a:cubicBezTo>
                  <a:lnTo>
                    <a:pt x="2730818" y="552993"/>
                  </a:lnTo>
                  <a:lnTo>
                    <a:pt x="2889637" y="552993"/>
                  </a:lnTo>
                  <a:lnTo>
                    <a:pt x="2889637" y="79410"/>
                  </a:lnTo>
                  <a:cubicBezTo>
                    <a:pt x="2889637" y="35557"/>
                    <a:pt x="2854081" y="0"/>
                    <a:pt x="2810227" y="0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8" name="Graphic 107" descr="Vampire">
            <a:extLst>
              <a:ext uri="{FF2B5EF4-FFF2-40B4-BE49-F238E27FC236}">
                <a16:creationId xmlns:a16="http://schemas.microsoft.com/office/drawing/2014/main" id="{2452F139-8016-0A42-96FA-E174A5D1145C}"/>
              </a:ext>
            </a:extLst>
          </p:cNvPr>
          <p:cNvGrpSpPr>
            <a:grpSpLocks noChangeAspect="1"/>
          </p:cNvGrpSpPr>
          <p:nvPr/>
        </p:nvGrpSpPr>
        <p:grpSpPr>
          <a:xfrm rot="-240000">
            <a:off x="6463430" y="1511157"/>
            <a:ext cx="392521" cy="457200"/>
            <a:chOff x="2933814" y="5334000"/>
            <a:chExt cx="4181475" cy="4870495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155105EC-4CE0-034D-BF03-2512A34FC503}"/>
                </a:ext>
              </a:extLst>
            </p:cNvPr>
            <p:cNvSpPr/>
            <p:nvPr/>
          </p:nvSpPr>
          <p:spPr>
            <a:xfrm>
              <a:off x="3386080" y="8076743"/>
              <a:ext cx="3286125" cy="895350"/>
            </a:xfrm>
            <a:custGeom>
              <a:avLst/>
              <a:gdLst>
                <a:gd name="connsiteX0" fmla="*/ 3286163 w 3286125"/>
                <a:gd name="connsiteY0" fmla="*/ 0 h 895350"/>
                <a:gd name="connsiteX1" fmla="*/ 0 w 3286125"/>
                <a:gd name="connsiteY1" fmla="*/ 0 h 895350"/>
                <a:gd name="connsiteX2" fmla="*/ 384000 w 3286125"/>
                <a:gd name="connsiteY2" fmla="*/ 895588 h 895350"/>
                <a:gd name="connsiteX3" fmla="*/ 2902172 w 3286125"/>
                <a:gd name="connsiteY3" fmla="*/ 8955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5" h="895350">
                  <a:moveTo>
                    <a:pt x="3286163" y="0"/>
                  </a:moveTo>
                  <a:lnTo>
                    <a:pt x="0" y="0"/>
                  </a:lnTo>
                  <a:lnTo>
                    <a:pt x="384000" y="895588"/>
                  </a:lnTo>
                  <a:lnTo>
                    <a:pt x="2902172" y="895588"/>
                  </a:lnTo>
                  <a:close/>
                </a:path>
              </a:pathLst>
            </a:custGeom>
            <a:solidFill>
              <a:srgbClr val="333E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AF3C9F92-0484-ED4C-BD2D-8260EE357DC6}"/>
                </a:ext>
              </a:extLst>
            </p:cNvPr>
            <p:cNvSpPr/>
            <p:nvPr/>
          </p:nvSpPr>
          <p:spPr>
            <a:xfrm>
              <a:off x="3386080" y="8076743"/>
              <a:ext cx="3286125" cy="895350"/>
            </a:xfrm>
            <a:custGeom>
              <a:avLst/>
              <a:gdLst>
                <a:gd name="connsiteX0" fmla="*/ 3286163 w 3286125"/>
                <a:gd name="connsiteY0" fmla="*/ 0 h 895350"/>
                <a:gd name="connsiteX1" fmla="*/ 0 w 3286125"/>
                <a:gd name="connsiteY1" fmla="*/ 0 h 895350"/>
                <a:gd name="connsiteX2" fmla="*/ 384000 w 3286125"/>
                <a:gd name="connsiteY2" fmla="*/ 895588 h 895350"/>
                <a:gd name="connsiteX3" fmla="*/ 2902172 w 3286125"/>
                <a:gd name="connsiteY3" fmla="*/ 8955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5" h="895350">
                  <a:moveTo>
                    <a:pt x="3286163" y="0"/>
                  </a:moveTo>
                  <a:lnTo>
                    <a:pt x="0" y="0"/>
                  </a:lnTo>
                  <a:lnTo>
                    <a:pt x="384000" y="895588"/>
                  </a:lnTo>
                  <a:lnTo>
                    <a:pt x="2902172" y="8955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5A4FBFF5-F285-9949-B2BA-4EBA8E1043C5}"/>
                </a:ext>
              </a:extLst>
            </p:cNvPr>
            <p:cNvSpPr/>
            <p:nvPr/>
          </p:nvSpPr>
          <p:spPr>
            <a:xfrm>
              <a:off x="6051785" y="6713639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90F0328C-7A23-AE46-ACEE-0B3E1FFC328B}"/>
                </a:ext>
              </a:extLst>
            </p:cNvPr>
            <p:cNvSpPr/>
            <p:nvPr/>
          </p:nvSpPr>
          <p:spPr>
            <a:xfrm>
              <a:off x="6051785" y="6711457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0318AB6-70A4-E04C-A892-539CD26E109D}"/>
                </a:ext>
              </a:extLst>
            </p:cNvPr>
            <p:cNvSpPr/>
            <p:nvPr/>
          </p:nvSpPr>
          <p:spPr>
            <a:xfrm>
              <a:off x="3171073" y="6713639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B8C30AE-6834-6946-AD7F-2DD0CA4E1C8D}"/>
                </a:ext>
              </a:extLst>
            </p:cNvPr>
            <p:cNvSpPr/>
            <p:nvPr/>
          </p:nvSpPr>
          <p:spPr>
            <a:xfrm>
              <a:off x="3171073" y="6711457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FB6E857-16EA-9C4B-B98E-5CBC03BAAB76}"/>
                </a:ext>
              </a:extLst>
            </p:cNvPr>
            <p:cNvSpPr/>
            <p:nvPr/>
          </p:nvSpPr>
          <p:spPr>
            <a:xfrm>
              <a:off x="2933814" y="8898874"/>
              <a:ext cx="4181475" cy="1304925"/>
            </a:xfrm>
            <a:custGeom>
              <a:avLst/>
              <a:gdLst>
                <a:gd name="connsiteX0" fmla="*/ 0 w 4181475"/>
                <a:gd name="connsiteY0" fmla="*/ 640251 h 1304925"/>
                <a:gd name="connsiteX1" fmla="*/ 0 w 4181475"/>
                <a:gd name="connsiteY1" fmla="*/ 1311926 h 1304925"/>
                <a:gd name="connsiteX2" fmla="*/ 4190772 w 4181475"/>
                <a:gd name="connsiteY2" fmla="*/ 1311926 h 1304925"/>
                <a:gd name="connsiteX3" fmla="*/ 4190772 w 4181475"/>
                <a:gd name="connsiteY3" fmla="*/ 640251 h 1304925"/>
                <a:gd name="connsiteX4" fmla="*/ 4190752 w 4181475"/>
                <a:gd name="connsiteY4" fmla="*/ 640251 h 1304925"/>
                <a:gd name="connsiteX5" fmla="*/ 3550511 w 4181475"/>
                <a:gd name="connsiteY5" fmla="*/ 0 h 1304925"/>
                <a:gd name="connsiteX6" fmla="*/ 640242 w 4181475"/>
                <a:gd name="connsiteY6" fmla="*/ 0 h 1304925"/>
                <a:gd name="connsiteX7" fmla="*/ 0 w 4181475"/>
                <a:gd name="connsiteY7" fmla="*/ 640251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1475" h="1304925">
                  <a:moveTo>
                    <a:pt x="0" y="640251"/>
                  </a:moveTo>
                  <a:lnTo>
                    <a:pt x="0" y="1311926"/>
                  </a:lnTo>
                  <a:lnTo>
                    <a:pt x="4190772" y="1311926"/>
                  </a:lnTo>
                  <a:lnTo>
                    <a:pt x="4190772" y="640251"/>
                  </a:lnTo>
                  <a:lnTo>
                    <a:pt x="4190752" y="640251"/>
                  </a:lnTo>
                  <a:cubicBezTo>
                    <a:pt x="4190752" y="286645"/>
                    <a:pt x="3904107" y="0"/>
                    <a:pt x="3550511" y="0"/>
                  </a:cubicBezTo>
                  <a:lnTo>
                    <a:pt x="640242" y="0"/>
                  </a:lnTo>
                  <a:cubicBezTo>
                    <a:pt x="286645" y="0"/>
                    <a:pt x="0" y="286645"/>
                    <a:pt x="0" y="64025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B6ACDED-E0B1-F341-91CD-3832979FAD20}"/>
                </a:ext>
              </a:extLst>
            </p:cNvPr>
            <p:cNvSpPr/>
            <p:nvPr/>
          </p:nvSpPr>
          <p:spPr>
            <a:xfrm>
              <a:off x="3659686" y="9680620"/>
              <a:ext cx="2733675" cy="523875"/>
            </a:xfrm>
            <a:custGeom>
              <a:avLst/>
              <a:gdLst>
                <a:gd name="connsiteX0" fmla="*/ 78705 w 2733675"/>
                <a:gd name="connsiteY0" fmla="*/ 0 h 523875"/>
                <a:gd name="connsiteX1" fmla="*/ 0 w 2733675"/>
                <a:gd name="connsiteY1" fmla="*/ 78705 h 523875"/>
                <a:gd name="connsiteX2" fmla="*/ 0 w 2733675"/>
                <a:gd name="connsiteY2" fmla="*/ 530180 h 523875"/>
                <a:gd name="connsiteX3" fmla="*/ 157420 w 2733675"/>
                <a:gd name="connsiteY3" fmla="*/ 530180 h 523875"/>
                <a:gd name="connsiteX4" fmla="*/ 157420 w 2733675"/>
                <a:gd name="connsiteY4" fmla="*/ 78714 h 523875"/>
                <a:gd name="connsiteX5" fmla="*/ 78705 w 2733675"/>
                <a:gd name="connsiteY5" fmla="*/ 0 h 523875"/>
                <a:gd name="connsiteX6" fmla="*/ 2660295 w 2733675"/>
                <a:gd name="connsiteY6" fmla="*/ 0 h 523875"/>
                <a:gd name="connsiteX7" fmla="*/ 2581590 w 2733675"/>
                <a:gd name="connsiteY7" fmla="*/ 78705 h 523875"/>
                <a:gd name="connsiteX8" fmla="*/ 2581590 w 2733675"/>
                <a:gd name="connsiteY8" fmla="*/ 530180 h 523875"/>
                <a:gd name="connsiteX9" fmla="*/ 2739009 w 2733675"/>
                <a:gd name="connsiteY9" fmla="*/ 530180 h 523875"/>
                <a:gd name="connsiteX10" fmla="*/ 2739009 w 2733675"/>
                <a:gd name="connsiteY10" fmla="*/ 78714 h 523875"/>
                <a:gd name="connsiteX11" fmla="*/ 2660295 w 2733675"/>
                <a:gd name="connsiteY11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5" h="523875">
                  <a:moveTo>
                    <a:pt x="78705" y="0"/>
                  </a:moveTo>
                  <a:cubicBezTo>
                    <a:pt x="35223" y="0"/>
                    <a:pt x="0" y="35233"/>
                    <a:pt x="0" y="78705"/>
                  </a:cubicBezTo>
                  <a:lnTo>
                    <a:pt x="0" y="530180"/>
                  </a:lnTo>
                  <a:lnTo>
                    <a:pt x="157420" y="530180"/>
                  </a:lnTo>
                  <a:lnTo>
                    <a:pt x="157420" y="78714"/>
                  </a:lnTo>
                  <a:cubicBezTo>
                    <a:pt x="157410" y="35242"/>
                    <a:pt x="122168" y="0"/>
                    <a:pt x="78705" y="0"/>
                  </a:cubicBezTo>
                  <a:close/>
                  <a:moveTo>
                    <a:pt x="2660295" y="0"/>
                  </a:moveTo>
                  <a:cubicBezTo>
                    <a:pt x="2616822" y="0"/>
                    <a:pt x="2581590" y="35233"/>
                    <a:pt x="2581590" y="78705"/>
                  </a:cubicBezTo>
                  <a:lnTo>
                    <a:pt x="2581590" y="530180"/>
                  </a:lnTo>
                  <a:lnTo>
                    <a:pt x="2739009" y="530180"/>
                  </a:lnTo>
                  <a:lnTo>
                    <a:pt x="2739009" y="78714"/>
                  </a:lnTo>
                  <a:cubicBezTo>
                    <a:pt x="2739000" y="35242"/>
                    <a:pt x="2703776" y="0"/>
                    <a:pt x="266029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263FDCF4-128B-204F-9C7A-0B96E42A4576}"/>
                </a:ext>
              </a:extLst>
            </p:cNvPr>
            <p:cNvSpPr/>
            <p:nvPr/>
          </p:nvSpPr>
          <p:spPr>
            <a:xfrm>
              <a:off x="4148633" y="8898874"/>
              <a:ext cx="1752600" cy="1066800"/>
            </a:xfrm>
            <a:custGeom>
              <a:avLst/>
              <a:gdLst>
                <a:gd name="connsiteX0" fmla="*/ 1489996 w 1752600"/>
                <a:gd name="connsiteY0" fmla="*/ 0 h 1066800"/>
                <a:gd name="connsiteX1" fmla="*/ 1761096 w 1752600"/>
                <a:gd name="connsiteY1" fmla="*/ 269291 h 1066800"/>
                <a:gd name="connsiteX2" fmla="*/ 880558 w 1752600"/>
                <a:gd name="connsiteY2" fmla="*/ 1073858 h 1066800"/>
                <a:gd name="connsiteX3" fmla="*/ 0 w 1752600"/>
                <a:gd name="connsiteY3" fmla="*/ 269291 h 1066800"/>
                <a:gd name="connsiteX4" fmla="*/ 271101 w 1752600"/>
                <a:gd name="connsiteY4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1066800">
                  <a:moveTo>
                    <a:pt x="1489996" y="0"/>
                  </a:moveTo>
                  <a:lnTo>
                    <a:pt x="1761096" y="269291"/>
                  </a:lnTo>
                  <a:lnTo>
                    <a:pt x="880558" y="1073858"/>
                  </a:lnTo>
                  <a:lnTo>
                    <a:pt x="0" y="269291"/>
                  </a:lnTo>
                  <a:lnTo>
                    <a:pt x="2711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8" name="Graphic 107">
              <a:extLst>
                <a:ext uri="{FF2B5EF4-FFF2-40B4-BE49-F238E27FC236}">
                  <a16:creationId xmlns:a16="http://schemas.microsoft.com/office/drawing/2014/main" id="{40922966-E914-A744-AC6A-B03AFC7E2168}"/>
                </a:ext>
              </a:extLst>
            </p:cNvPr>
            <p:cNvGrpSpPr/>
            <p:nvPr/>
          </p:nvGrpSpPr>
          <p:grpSpPr>
            <a:xfrm>
              <a:off x="3947913" y="9168165"/>
              <a:ext cx="2162175" cy="800100"/>
              <a:chOff x="3947913" y="9168165"/>
              <a:chExt cx="2162175" cy="800100"/>
            </a:xfrm>
            <a:solidFill>
              <a:srgbClr val="FF5959"/>
            </a:solidFill>
          </p:grpSpPr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590DA57F-297F-4A4A-A6B3-C79C39A54CAC}"/>
                  </a:ext>
                </a:extLst>
              </p:cNvPr>
              <p:cNvSpPr/>
              <p:nvPr/>
            </p:nvSpPr>
            <p:spPr>
              <a:xfrm>
                <a:off x="3947913" y="9168165"/>
                <a:ext cx="1076325" cy="800100"/>
              </a:xfrm>
              <a:custGeom>
                <a:avLst/>
                <a:gdLst>
                  <a:gd name="connsiteX0" fmla="*/ 200720 w 1076325"/>
                  <a:gd name="connsiteY0" fmla="*/ 0 h 800100"/>
                  <a:gd name="connsiteX1" fmla="*/ 0 w 1076325"/>
                  <a:gd name="connsiteY1" fmla="*/ 199387 h 800100"/>
                  <a:gd name="connsiteX2" fmla="*/ 1081278 w 1076325"/>
                  <a:gd name="connsiteY2" fmla="*/ 80456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325" h="800100">
                    <a:moveTo>
                      <a:pt x="200720" y="0"/>
                    </a:moveTo>
                    <a:lnTo>
                      <a:pt x="0" y="199387"/>
                    </a:lnTo>
                    <a:lnTo>
                      <a:pt x="1081278" y="80456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7A74541C-27B5-EE4B-9958-E32C4E189C40}"/>
                  </a:ext>
                </a:extLst>
              </p:cNvPr>
              <p:cNvSpPr/>
              <p:nvPr/>
            </p:nvSpPr>
            <p:spPr>
              <a:xfrm>
                <a:off x="5029190" y="9168165"/>
                <a:ext cx="1076325" cy="800100"/>
              </a:xfrm>
              <a:custGeom>
                <a:avLst/>
                <a:gdLst>
                  <a:gd name="connsiteX0" fmla="*/ 880539 w 1076325"/>
                  <a:gd name="connsiteY0" fmla="*/ 0 h 800100"/>
                  <a:gd name="connsiteX1" fmla="*/ 1081269 w 1076325"/>
                  <a:gd name="connsiteY1" fmla="*/ 199387 h 800100"/>
                  <a:gd name="connsiteX2" fmla="*/ 0 w 1076325"/>
                  <a:gd name="connsiteY2" fmla="*/ 80456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325" h="800100">
                    <a:moveTo>
                      <a:pt x="880539" y="0"/>
                    </a:moveTo>
                    <a:lnTo>
                      <a:pt x="1081269" y="199387"/>
                    </a:lnTo>
                    <a:lnTo>
                      <a:pt x="0" y="80456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244E2D90-2088-8D43-91F3-6A57CD07BC58}"/>
                </a:ext>
              </a:extLst>
            </p:cNvPr>
            <p:cNvSpPr/>
            <p:nvPr/>
          </p:nvSpPr>
          <p:spPr>
            <a:xfrm>
              <a:off x="4419733" y="8241697"/>
              <a:ext cx="1209675" cy="1257300"/>
            </a:xfrm>
            <a:custGeom>
              <a:avLst/>
              <a:gdLst>
                <a:gd name="connsiteX0" fmla="*/ 0 w 1209675"/>
                <a:gd name="connsiteY0" fmla="*/ 657178 h 1257300"/>
                <a:gd name="connsiteX1" fmla="*/ 0 w 1209675"/>
                <a:gd name="connsiteY1" fmla="*/ 0 h 1257300"/>
                <a:gd name="connsiteX2" fmla="*/ 1218886 w 1209675"/>
                <a:gd name="connsiteY2" fmla="*/ 0 h 1257300"/>
                <a:gd name="connsiteX3" fmla="*/ 1218886 w 1209675"/>
                <a:gd name="connsiteY3" fmla="*/ 657178 h 1257300"/>
                <a:gd name="connsiteX4" fmla="*/ 609448 w 1209675"/>
                <a:gd name="connsiteY4" fmla="*/ 1266615 h 1257300"/>
                <a:gd name="connsiteX5" fmla="*/ 0 w 1209675"/>
                <a:gd name="connsiteY5" fmla="*/ 65717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675" h="1257300">
                  <a:moveTo>
                    <a:pt x="0" y="657178"/>
                  </a:moveTo>
                  <a:lnTo>
                    <a:pt x="0" y="0"/>
                  </a:lnTo>
                  <a:lnTo>
                    <a:pt x="1218886" y="0"/>
                  </a:lnTo>
                  <a:lnTo>
                    <a:pt x="1218886" y="657178"/>
                  </a:lnTo>
                  <a:cubicBezTo>
                    <a:pt x="1218886" y="993762"/>
                    <a:pt x="946032" y="1266615"/>
                    <a:pt x="609448" y="1266615"/>
                  </a:cubicBezTo>
                  <a:cubicBezTo>
                    <a:pt x="272872" y="1266625"/>
                    <a:pt x="0" y="993772"/>
                    <a:pt x="0" y="657178"/>
                  </a:cubicBezTo>
                  <a:close/>
                </a:path>
              </a:pathLst>
            </a:custGeom>
            <a:solidFill>
              <a:srgbClr val="F9E2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4E7CEF0-FEA0-934A-A297-B143C4AD0B7B}"/>
                </a:ext>
              </a:extLst>
            </p:cNvPr>
            <p:cNvSpPr/>
            <p:nvPr/>
          </p:nvSpPr>
          <p:spPr>
            <a:xfrm>
              <a:off x="4419733" y="8241697"/>
              <a:ext cx="1209675" cy="1257300"/>
            </a:xfrm>
            <a:custGeom>
              <a:avLst/>
              <a:gdLst>
                <a:gd name="connsiteX0" fmla="*/ 0 w 1209675"/>
                <a:gd name="connsiteY0" fmla="*/ 657178 h 1257300"/>
                <a:gd name="connsiteX1" fmla="*/ 0 w 1209675"/>
                <a:gd name="connsiteY1" fmla="*/ 0 h 1257300"/>
                <a:gd name="connsiteX2" fmla="*/ 1218886 w 1209675"/>
                <a:gd name="connsiteY2" fmla="*/ 0 h 1257300"/>
                <a:gd name="connsiteX3" fmla="*/ 1218886 w 1209675"/>
                <a:gd name="connsiteY3" fmla="*/ 657178 h 1257300"/>
                <a:gd name="connsiteX4" fmla="*/ 609448 w 1209675"/>
                <a:gd name="connsiteY4" fmla="*/ 1266615 h 1257300"/>
                <a:gd name="connsiteX5" fmla="*/ 0 w 1209675"/>
                <a:gd name="connsiteY5" fmla="*/ 65717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675" h="1257300">
                  <a:moveTo>
                    <a:pt x="0" y="657178"/>
                  </a:moveTo>
                  <a:lnTo>
                    <a:pt x="0" y="0"/>
                  </a:lnTo>
                  <a:lnTo>
                    <a:pt x="1218886" y="0"/>
                  </a:lnTo>
                  <a:lnTo>
                    <a:pt x="1218886" y="657178"/>
                  </a:lnTo>
                  <a:cubicBezTo>
                    <a:pt x="1218886" y="993762"/>
                    <a:pt x="946032" y="1266615"/>
                    <a:pt x="609448" y="1266615"/>
                  </a:cubicBezTo>
                  <a:cubicBezTo>
                    <a:pt x="272872" y="1266625"/>
                    <a:pt x="0" y="993772"/>
                    <a:pt x="0" y="65717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8966F74E-9B81-B046-B661-15CB211CDEE3}"/>
                </a:ext>
              </a:extLst>
            </p:cNvPr>
            <p:cNvSpPr/>
            <p:nvPr/>
          </p:nvSpPr>
          <p:spPr>
            <a:xfrm>
              <a:off x="3588839" y="5334000"/>
              <a:ext cx="2876550" cy="3590925"/>
            </a:xfrm>
            <a:custGeom>
              <a:avLst/>
              <a:gdLst>
                <a:gd name="connsiteX0" fmla="*/ 0 w 2876550"/>
                <a:gd name="connsiteY0" fmla="*/ 1440323 h 3590925"/>
                <a:gd name="connsiteX1" fmla="*/ 1440332 w 2876550"/>
                <a:gd name="connsiteY1" fmla="*/ 0 h 3590925"/>
                <a:gd name="connsiteX2" fmla="*/ 2880655 w 2876550"/>
                <a:gd name="connsiteY2" fmla="*/ 1440323 h 3590925"/>
                <a:gd name="connsiteX3" fmla="*/ 2880655 w 2876550"/>
                <a:gd name="connsiteY3" fmla="*/ 2154498 h 3590925"/>
                <a:gd name="connsiteX4" fmla="*/ 1440332 w 2876550"/>
                <a:gd name="connsiteY4" fmla="*/ 3594830 h 3590925"/>
                <a:gd name="connsiteX5" fmla="*/ 10 w 2876550"/>
                <a:gd name="connsiteY5" fmla="*/ 2154498 h 3590925"/>
                <a:gd name="connsiteX6" fmla="*/ 10 w 2876550"/>
                <a:gd name="connsiteY6" fmla="*/ 1440323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550" h="3590925">
                  <a:moveTo>
                    <a:pt x="0" y="1440323"/>
                  </a:moveTo>
                  <a:cubicBezTo>
                    <a:pt x="0" y="644862"/>
                    <a:pt x="644843" y="0"/>
                    <a:pt x="1440332" y="0"/>
                  </a:cubicBezTo>
                  <a:cubicBezTo>
                    <a:pt x="2235794" y="0"/>
                    <a:pt x="2880655" y="644862"/>
                    <a:pt x="2880655" y="1440323"/>
                  </a:cubicBezTo>
                  <a:lnTo>
                    <a:pt x="2880655" y="2154498"/>
                  </a:lnTo>
                  <a:cubicBezTo>
                    <a:pt x="2880655" y="2949969"/>
                    <a:pt x="2235794" y="3594830"/>
                    <a:pt x="1440332" y="3594830"/>
                  </a:cubicBezTo>
                  <a:cubicBezTo>
                    <a:pt x="644843" y="3594830"/>
                    <a:pt x="10" y="2949969"/>
                    <a:pt x="10" y="2154498"/>
                  </a:cubicBezTo>
                  <a:lnTo>
                    <a:pt x="10" y="1440323"/>
                  </a:lnTo>
                  <a:close/>
                </a:path>
              </a:pathLst>
            </a:custGeom>
            <a:solidFill>
              <a:srgbClr val="F9E2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0C4519C-7654-7649-AF41-5A95219ABC81}"/>
                </a:ext>
              </a:extLst>
            </p:cNvPr>
            <p:cNvSpPr/>
            <p:nvPr/>
          </p:nvSpPr>
          <p:spPr>
            <a:xfrm>
              <a:off x="4165517" y="7663491"/>
              <a:ext cx="1724025" cy="866775"/>
            </a:xfrm>
            <a:custGeom>
              <a:avLst/>
              <a:gdLst>
                <a:gd name="connsiteX0" fmla="*/ 96272 w 1724025"/>
                <a:gd name="connsiteY0" fmla="*/ 0 h 866775"/>
                <a:gd name="connsiteX1" fmla="*/ 337 w 1724025"/>
                <a:gd name="connsiteY1" fmla="*/ 79124 h 866775"/>
                <a:gd name="connsiteX2" fmla="*/ 863635 w 1724025"/>
                <a:gd name="connsiteY2" fmla="*/ 866861 h 866775"/>
                <a:gd name="connsiteX3" fmla="*/ 1726924 w 1724025"/>
                <a:gd name="connsiteY3" fmla="*/ 79124 h 866775"/>
                <a:gd name="connsiteX4" fmla="*/ 1630950 w 1724025"/>
                <a:gd name="connsiteY4" fmla="*/ 0 h 866775"/>
                <a:gd name="connsiteX5" fmla="*/ 96272 w 1724025"/>
                <a:gd name="connsiteY5" fmla="*/ 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4025" h="866775">
                  <a:moveTo>
                    <a:pt x="96272" y="0"/>
                  </a:moveTo>
                  <a:cubicBezTo>
                    <a:pt x="5947" y="0"/>
                    <a:pt x="-2035" y="53064"/>
                    <a:pt x="337" y="79124"/>
                  </a:cubicBezTo>
                  <a:cubicBezTo>
                    <a:pt x="40322" y="520770"/>
                    <a:pt x="411569" y="866861"/>
                    <a:pt x="863635" y="866861"/>
                  </a:cubicBezTo>
                  <a:cubicBezTo>
                    <a:pt x="1315682" y="866861"/>
                    <a:pt x="1686928" y="520779"/>
                    <a:pt x="1726924" y="79124"/>
                  </a:cubicBezTo>
                  <a:cubicBezTo>
                    <a:pt x="1729286" y="53054"/>
                    <a:pt x="1721295" y="0"/>
                    <a:pt x="1630950" y="0"/>
                  </a:cubicBezTo>
                  <a:lnTo>
                    <a:pt x="962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97D6A765-3F6C-A145-A068-3E893AC51632}"/>
                </a:ext>
              </a:extLst>
            </p:cNvPr>
            <p:cNvSpPr/>
            <p:nvPr/>
          </p:nvSpPr>
          <p:spPr>
            <a:xfrm>
              <a:off x="5490924" y="6463408"/>
              <a:ext cx="561975" cy="561975"/>
            </a:xfrm>
            <a:custGeom>
              <a:avLst/>
              <a:gdLst>
                <a:gd name="connsiteX0" fmla="*/ 566490 w 561975"/>
                <a:gd name="connsiteY0" fmla="*/ 283245 h 561975"/>
                <a:gd name="connsiteX1" fmla="*/ 283245 w 561975"/>
                <a:gd name="connsiteY1" fmla="*/ 566490 h 561975"/>
                <a:gd name="connsiteX2" fmla="*/ 0 w 561975"/>
                <a:gd name="connsiteY2" fmla="*/ 283245 h 561975"/>
                <a:gd name="connsiteX3" fmla="*/ 283245 w 561975"/>
                <a:gd name="connsiteY3" fmla="*/ 0 h 561975"/>
                <a:gd name="connsiteX4" fmla="*/ 566490 w 561975"/>
                <a:gd name="connsiteY4" fmla="*/ 283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66490" y="283245"/>
                  </a:moveTo>
                  <a:cubicBezTo>
                    <a:pt x="566490" y="439677"/>
                    <a:pt x="439677" y="566490"/>
                    <a:pt x="283245" y="566490"/>
                  </a:cubicBezTo>
                  <a:cubicBezTo>
                    <a:pt x="126813" y="566490"/>
                    <a:pt x="0" y="439677"/>
                    <a:pt x="0" y="283245"/>
                  </a:cubicBezTo>
                  <a:cubicBezTo>
                    <a:pt x="0" y="126813"/>
                    <a:pt x="126813" y="0"/>
                    <a:pt x="283245" y="0"/>
                  </a:cubicBezTo>
                  <a:cubicBezTo>
                    <a:pt x="439677" y="0"/>
                    <a:pt x="566490" y="126813"/>
                    <a:pt x="566490" y="283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17073D11-BA1C-C244-9C76-9A9B63AD9BF1}"/>
                </a:ext>
              </a:extLst>
            </p:cNvPr>
            <p:cNvSpPr/>
            <p:nvPr/>
          </p:nvSpPr>
          <p:spPr>
            <a:xfrm>
              <a:off x="5678519" y="6651003"/>
              <a:ext cx="190500" cy="190500"/>
            </a:xfrm>
            <a:custGeom>
              <a:avLst/>
              <a:gdLst>
                <a:gd name="connsiteX0" fmla="*/ 191510 w 190500"/>
                <a:gd name="connsiteY0" fmla="*/ 95755 h 190500"/>
                <a:gd name="connsiteX1" fmla="*/ 95755 w 190500"/>
                <a:gd name="connsiteY1" fmla="*/ 191510 h 190500"/>
                <a:gd name="connsiteX2" fmla="*/ 0 w 190500"/>
                <a:gd name="connsiteY2" fmla="*/ 95755 h 190500"/>
                <a:gd name="connsiteX3" fmla="*/ 95755 w 190500"/>
                <a:gd name="connsiteY3" fmla="*/ 0 h 190500"/>
                <a:gd name="connsiteX4" fmla="*/ 191510 w 190500"/>
                <a:gd name="connsiteY4" fmla="*/ 9575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1510" y="95755"/>
                  </a:moveTo>
                  <a:cubicBezTo>
                    <a:pt x="191510" y="148639"/>
                    <a:pt x="148639" y="191510"/>
                    <a:pt x="95755" y="191510"/>
                  </a:cubicBezTo>
                  <a:cubicBezTo>
                    <a:pt x="42871" y="191510"/>
                    <a:pt x="0" y="148639"/>
                    <a:pt x="0" y="95755"/>
                  </a:cubicBezTo>
                  <a:cubicBezTo>
                    <a:pt x="0" y="42871"/>
                    <a:pt x="42871" y="0"/>
                    <a:pt x="95755" y="0"/>
                  </a:cubicBezTo>
                  <a:cubicBezTo>
                    <a:pt x="148639" y="0"/>
                    <a:pt x="191510" y="42871"/>
                    <a:pt x="191510" y="95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B1329AF7-6F86-504A-A85A-070EB5810C3C}"/>
                </a:ext>
              </a:extLst>
            </p:cNvPr>
            <p:cNvSpPr/>
            <p:nvPr/>
          </p:nvSpPr>
          <p:spPr>
            <a:xfrm>
              <a:off x="4000929" y="6463408"/>
              <a:ext cx="561975" cy="561975"/>
            </a:xfrm>
            <a:custGeom>
              <a:avLst/>
              <a:gdLst>
                <a:gd name="connsiteX0" fmla="*/ 566490 w 561975"/>
                <a:gd name="connsiteY0" fmla="*/ 283245 h 561975"/>
                <a:gd name="connsiteX1" fmla="*/ 283245 w 561975"/>
                <a:gd name="connsiteY1" fmla="*/ 566490 h 561975"/>
                <a:gd name="connsiteX2" fmla="*/ 0 w 561975"/>
                <a:gd name="connsiteY2" fmla="*/ 283245 h 561975"/>
                <a:gd name="connsiteX3" fmla="*/ 283245 w 561975"/>
                <a:gd name="connsiteY3" fmla="*/ 0 h 561975"/>
                <a:gd name="connsiteX4" fmla="*/ 566490 w 561975"/>
                <a:gd name="connsiteY4" fmla="*/ 283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66490" y="283245"/>
                  </a:moveTo>
                  <a:cubicBezTo>
                    <a:pt x="566490" y="439677"/>
                    <a:pt x="439677" y="566490"/>
                    <a:pt x="283245" y="566490"/>
                  </a:cubicBezTo>
                  <a:cubicBezTo>
                    <a:pt x="126813" y="566490"/>
                    <a:pt x="0" y="439677"/>
                    <a:pt x="0" y="283245"/>
                  </a:cubicBezTo>
                  <a:cubicBezTo>
                    <a:pt x="0" y="126813"/>
                    <a:pt x="126813" y="0"/>
                    <a:pt x="283245" y="0"/>
                  </a:cubicBezTo>
                  <a:cubicBezTo>
                    <a:pt x="439677" y="0"/>
                    <a:pt x="566490" y="126813"/>
                    <a:pt x="566490" y="283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79B5FF8-078D-D946-BE68-C15A659943EC}"/>
                </a:ext>
              </a:extLst>
            </p:cNvPr>
            <p:cNvSpPr/>
            <p:nvPr/>
          </p:nvSpPr>
          <p:spPr>
            <a:xfrm>
              <a:off x="4188285" y="6650917"/>
              <a:ext cx="190500" cy="190500"/>
            </a:xfrm>
            <a:custGeom>
              <a:avLst/>
              <a:gdLst>
                <a:gd name="connsiteX0" fmla="*/ 191538 w 190500"/>
                <a:gd name="connsiteY0" fmla="*/ 95783 h 190500"/>
                <a:gd name="connsiteX1" fmla="*/ 95755 w 190500"/>
                <a:gd name="connsiteY1" fmla="*/ 0 h 190500"/>
                <a:gd name="connsiteX2" fmla="*/ 0 w 190500"/>
                <a:gd name="connsiteY2" fmla="*/ 95783 h 190500"/>
                <a:gd name="connsiteX3" fmla="*/ 95755 w 190500"/>
                <a:gd name="connsiteY3" fmla="*/ 191510 h 190500"/>
                <a:gd name="connsiteX4" fmla="*/ 191538 w 190500"/>
                <a:gd name="connsiteY4" fmla="*/ 9578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1538" y="95783"/>
                  </a:moveTo>
                  <a:cubicBezTo>
                    <a:pt x="191538" y="42872"/>
                    <a:pt x="148647" y="0"/>
                    <a:pt x="95755" y="0"/>
                  </a:cubicBezTo>
                  <a:cubicBezTo>
                    <a:pt x="42882" y="0"/>
                    <a:pt x="0" y="42872"/>
                    <a:pt x="0" y="95783"/>
                  </a:cubicBezTo>
                  <a:cubicBezTo>
                    <a:pt x="0" y="148657"/>
                    <a:pt x="42882" y="191510"/>
                    <a:pt x="95755" y="191510"/>
                  </a:cubicBezTo>
                  <a:cubicBezTo>
                    <a:pt x="148666" y="191519"/>
                    <a:pt x="191538" y="148657"/>
                    <a:pt x="191538" y="9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7D47C6BA-60C7-E440-8755-3B3219ABAAC1}"/>
                </a:ext>
              </a:extLst>
            </p:cNvPr>
            <p:cNvSpPr/>
            <p:nvPr/>
          </p:nvSpPr>
          <p:spPr>
            <a:xfrm>
              <a:off x="4861284" y="6838855"/>
              <a:ext cx="333375" cy="523875"/>
            </a:xfrm>
            <a:custGeom>
              <a:avLst/>
              <a:gdLst>
                <a:gd name="connsiteX0" fmla="*/ 167907 w 333375"/>
                <a:gd name="connsiteY0" fmla="*/ 531066 h 523875"/>
                <a:gd name="connsiteX1" fmla="*/ 0 w 333375"/>
                <a:gd name="connsiteY1" fmla="*/ 363160 h 523875"/>
                <a:gd name="connsiteX2" fmla="*/ 0 w 333375"/>
                <a:gd name="connsiteY2" fmla="*/ 167907 h 523875"/>
                <a:gd name="connsiteX3" fmla="*/ 167907 w 333375"/>
                <a:gd name="connsiteY3" fmla="*/ 0 h 523875"/>
                <a:gd name="connsiteX4" fmla="*/ 335814 w 333375"/>
                <a:gd name="connsiteY4" fmla="*/ 167907 h 523875"/>
                <a:gd name="connsiteX5" fmla="*/ 335814 w 333375"/>
                <a:gd name="connsiteY5" fmla="*/ 363160 h 523875"/>
                <a:gd name="connsiteX6" fmla="*/ 167907 w 333375"/>
                <a:gd name="connsiteY6" fmla="*/ 53106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523875">
                  <a:moveTo>
                    <a:pt x="167907" y="531066"/>
                  </a:moveTo>
                  <a:cubicBezTo>
                    <a:pt x="75181" y="531066"/>
                    <a:pt x="0" y="455895"/>
                    <a:pt x="0" y="363160"/>
                  </a:cubicBezTo>
                  <a:lnTo>
                    <a:pt x="0" y="167907"/>
                  </a:lnTo>
                  <a:cubicBezTo>
                    <a:pt x="0" y="75171"/>
                    <a:pt x="75181" y="0"/>
                    <a:pt x="167907" y="0"/>
                  </a:cubicBezTo>
                  <a:cubicBezTo>
                    <a:pt x="260633" y="0"/>
                    <a:pt x="335814" y="75171"/>
                    <a:pt x="335814" y="167907"/>
                  </a:cubicBezTo>
                  <a:lnTo>
                    <a:pt x="335814" y="363160"/>
                  </a:lnTo>
                  <a:cubicBezTo>
                    <a:pt x="335814" y="455895"/>
                    <a:pt x="260633" y="531066"/>
                    <a:pt x="167907" y="53106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8" name="Graphic 107">
              <a:extLst>
                <a:ext uri="{FF2B5EF4-FFF2-40B4-BE49-F238E27FC236}">
                  <a16:creationId xmlns:a16="http://schemas.microsoft.com/office/drawing/2014/main" id="{BC73D7D3-81F1-C845-BC1B-2EC2FA7CD8EC}"/>
                </a:ext>
              </a:extLst>
            </p:cNvPr>
            <p:cNvGrpSpPr/>
            <p:nvPr/>
          </p:nvGrpSpPr>
          <p:grpSpPr>
            <a:xfrm>
              <a:off x="4424286" y="7663491"/>
              <a:ext cx="1209675" cy="390525"/>
              <a:chOff x="4424286" y="7663491"/>
              <a:chExt cx="1209675" cy="390525"/>
            </a:xfrm>
            <a:solidFill>
              <a:srgbClr val="FFFFFF"/>
            </a:solidFill>
          </p:grpSpPr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CE3E69E3-16B2-6340-AB9B-24E29B9279E3}"/>
                  </a:ext>
                </a:extLst>
              </p:cNvPr>
              <p:cNvSpPr/>
              <p:nvPr/>
            </p:nvSpPr>
            <p:spPr>
              <a:xfrm>
                <a:off x="4424286" y="7663491"/>
                <a:ext cx="352425" cy="390525"/>
              </a:xfrm>
              <a:custGeom>
                <a:avLst/>
                <a:gdLst>
                  <a:gd name="connsiteX0" fmla="*/ 0 w 352425"/>
                  <a:gd name="connsiteY0" fmla="*/ 0 h 390525"/>
                  <a:gd name="connsiteX1" fmla="*/ 157963 w 352425"/>
                  <a:gd name="connsiteY1" fmla="*/ 378028 h 390525"/>
                  <a:gd name="connsiteX2" fmla="*/ 201911 w 352425"/>
                  <a:gd name="connsiteY2" fmla="*/ 378028 h 390525"/>
                  <a:gd name="connsiteX3" fmla="*/ 359874 w 352425"/>
                  <a:gd name="connsiteY3" fmla="*/ 0 h 390525"/>
                  <a:gd name="connsiteX4" fmla="*/ 0 w 352425"/>
                  <a:gd name="connsiteY4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390525">
                    <a:moveTo>
                      <a:pt x="0" y="0"/>
                    </a:moveTo>
                    <a:lnTo>
                      <a:pt x="157963" y="378028"/>
                    </a:lnTo>
                    <a:cubicBezTo>
                      <a:pt x="170040" y="406946"/>
                      <a:pt x="189814" y="406946"/>
                      <a:pt x="201911" y="378028"/>
                    </a:cubicBezTo>
                    <a:lnTo>
                      <a:pt x="3598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F38F9BDF-B477-874B-89E2-1B09CE187A65}"/>
                  </a:ext>
                </a:extLst>
              </p:cNvPr>
              <p:cNvSpPr/>
              <p:nvPr/>
            </p:nvSpPr>
            <p:spPr>
              <a:xfrm>
                <a:off x="5274155" y="7663491"/>
                <a:ext cx="352425" cy="390525"/>
              </a:xfrm>
              <a:custGeom>
                <a:avLst/>
                <a:gdLst>
                  <a:gd name="connsiteX0" fmla="*/ 359873 w 352425"/>
                  <a:gd name="connsiteY0" fmla="*/ 0 h 390525"/>
                  <a:gd name="connsiteX1" fmla="*/ 201911 w 352425"/>
                  <a:gd name="connsiteY1" fmla="*/ 378028 h 390525"/>
                  <a:gd name="connsiteX2" fmla="*/ 157962 w 352425"/>
                  <a:gd name="connsiteY2" fmla="*/ 378028 h 390525"/>
                  <a:gd name="connsiteX3" fmla="*/ 0 w 352425"/>
                  <a:gd name="connsiteY3" fmla="*/ 0 h 390525"/>
                  <a:gd name="connsiteX4" fmla="*/ 359873 w 352425"/>
                  <a:gd name="connsiteY4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390525">
                    <a:moveTo>
                      <a:pt x="359873" y="0"/>
                    </a:moveTo>
                    <a:lnTo>
                      <a:pt x="201911" y="378028"/>
                    </a:lnTo>
                    <a:cubicBezTo>
                      <a:pt x="189833" y="406946"/>
                      <a:pt x="170059" y="406946"/>
                      <a:pt x="157962" y="378028"/>
                    </a:cubicBezTo>
                    <a:lnTo>
                      <a:pt x="0" y="0"/>
                    </a:lnTo>
                    <a:lnTo>
                      <a:pt x="3598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3FCB3B11-B6E4-354E-A7A4-5A6C3F887F1C}"/>
                </a:ext>
              </a:extLst>
            </p:cNvPr>
            <p:cNvSpPr/>
            <p:nvPr/>
          </p:nvSpPr>
          <p:spPr>
            <a:xfrm>
              <a:off x="3588849" y="5334000"/>
              <a:ext cx="2876550" cy="1914525"/>
            </a:xfrm>
            <a:custGeom>
              <a:avLst/>
              <a:gdLst>
                <a:gd name="connsiteX0" fmla="*/ 1440323 w 2876550"/>
                <a:gd name="connsiteY0" fmla="*/ 0 h 1914525"/>
                <a:gd name="connsiteX1" fmla="*/ 0 w 2876550"/>
                <a:gd name="connsiteY1" fmla="*/ 1440323 h 1914525"/>
                <a:gd name="connsiteX2" fmla="*/ 0 w 2876550"/>
                <a:gd name="connsiteY2" fmla="*/ 1922574 h 1914525"/>
                <a:gd name="connsiteX3" fmla="*/ 202892 w 2876550"/>
                <a:gd name="connsiteY3" fmla="*/ 1922574 h 1914525"/>
                <a:gd name="connsiteX4" fmla="*/ 202892 w 2876550"/>
                <a:gd name="connsiteY4" fmla="*/ 1440323 h 1914525"/>
                <a:gd name="connsiteX5" fmla="*/ 1129198 w 2876550"/>
                <a:gd name="connsiteY5" fmla="*/ 487470 h 1914525"/>
                <a:gd name="connsiteX6" fmla="*/ 1440323 w 2876550"/>
                <a:gd name="connsiteY6" fmla="*/ 710317 h 1914525"/>
                <a:gd name="connsiteX7" fmla="*/ 1751448 w 2876550"/>
                <a:gd name="connsiteY7" fmla="*/ 487470 h 1914525"/>
                <a:gd name="connsiteX8" fmla="*/ 2677754 w 2876550"/>
                <a:gd name="connsiteY8" fmla="*/ 1440323 h 1914525"/>
                <a:gd name="connsiteX9" fmla="*/ 2677754 w 2876550"/>
                <a:gd name="connsiteY9" fmla="*/ 1922574 h 1914525"/>
                <a:gd name="connsiteX10" fmla="*/ 2880646 w 2876550"/>
                <a:gd name="connsiteY10" fmla="*/ 1922574 h 1914525"/>
                <a:gd name="connsiteX11" fmla="*/ 2880646 w 2876550"/>
                <a:gd name="connsiteY11" fmla="*/ 1440323 h 1914525"/>
                <a:gd name="connsiteX12" fmla="*/ 1440323 w 2876550"/>
                <a:gd name="connsiteY12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6550" h="1914525">
                  <a:moveTo>
                    <a:pt x="1440323" y="0"/>
                  </a:moveTo>
                  <a:cubicBezTo>
                    <a:pt x="644833" y="0"/>
                    <a:pt x="0" y="644862"/>
                    <a:pt x="0" y="1440323"/>
                  </a:cubicBezTo>
                  <a:lnTo>
                    <a:pt x="0" y="1922574"/>
                  </a:lnTo>
                  <a:lnTo>
                    <a:pt x="202892" y="1922574"/>
                  </a:lnTo>
                  <a:lnTo>
                    <a:pt x="202892" y="1440323"/>
                  </a:lnTo>
                  <a:cubicBezTo>
                    <a:pt x="202892" y="864384"/>
                    <a:pt x="596389" y="566823"/>
                    <a:pt x="1129198" y="487470"/>
                  </a:cubicBezTo>
                  <a:cubicBezTo>
                    <a:pt x="1284751" y="470897"/>
                    <a:pt x="1373515" y="710317"/>
                    <a:pt x="1440323" y="710317"/>
                  </a:cubicBezTo>
                  <a:cubicBezTo>
                    <a:pt x="1507131" y="710317"/>
                    <a:pt x="1595904" y="470897"/>
                    <a:pt x="1751448" y="487470"/>
                  </a:cubicBezTo>
                  <a:cubicBezTo>
                    <a:pt x="2284247" y="566823"/>
                    <a:pt x="2677754" y="864375"/>
                    <a:pt x="2677754" y="1440323"/>
                  </a:cubicBezTo>
                  <a:lnTo>
                    <a:pt x="2677754" y="1922574"/>
                  </a:lnTo>
                  <a:lnTo>
                    <a:pt x="2880646" y="1922574"/>
                  </a:lnTo>
                  <a:lnTo>
                    <a:pt x="2880646" y="1440323"/>
                  </a:lnTo>
                  <a:cubicBezTo>
                    <a:pt x="2880646" y="644862"/>
                    <a:pt x="2235775" y="0"/>
                    <a:pt x="14403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4" name="Graphic 15" descr="Mummy">
            <a:extLst>
              <a:ext uri="{FF2B5EF4-FFF2-40B4-BE49-F238E27FC236}">
                <a16:creationId xmlns:a16="http://schemas.microsoft.com/office/drawing/2014/main" id="{05630C2F-7CA0-B443-94D6-C4725AC694C1}"/>
              </a:ext>
            </a:extLst>
          </p:cNvPr>
          <p:cNvGrpSpPr>
            <a:grpSpLocks noChangeAspect="1"/>
          </p:cNvGrpSpPr>
          <p:nvPr/>
        </p:nvGrpSpPr>
        <p:grpSpPr>
          <a:xfrm rot="21000000">
            <a:off x="7338201" y="1435473"/>
            <a:ext cx="415231" cy="457200"/>
            <a:chOff x="8890756" y="5516581"/>
            <a:chExt cx="4429125" cy="4876800"/>
          </a:xfrm>
        </p:grpSpPr>
        <p:sp>
          <p:nvSpPr>
            <p:cNvPr id="145" name="Freeform 321">
              <a:extLst>
                <a:ext uri="{FF2B5EF4-FFF2-40B4-BE49-F238E27FC236}">
                  <a16:creationId xmlns:a16="http://schemas.microsoft.com/office/drawing/2014/main" id="{59583FE0-34AC-F449-ABD2-14BAE931827D}"/>
                </a:ext>
              </a:extLst>
            </p:cNvPr>
            <p:cNvSpPr/>
            <p:nvPr/>
          </p:nvSpPr>
          <p:spPr>
            <a:xfrm>
              <a:off x="8890756" y="5516581"/>
              <a:ext cx="4429125" cy="4876800"/>
            </a:xfrm>
            <a:custGeom>
              <a:avLst/>
              <a:gdLst>
                <a:gd name="connsiteX0" fmla="*/ 4433021 w 4429125"/>
                <a:gd name="connsiteY0" fmla="*/ 4166283 h 4876800"/>
                <a:gd name="connsiteX1" fmla="*/ 3755774 w 4429125"/>
                <a:gd name="connsiteY1" fmla="*/ 3489017 h 4876800"/>
                <a:gd name="connsiteX2" fmla="*/ 3755774 w 4429125"/>
                <a:gd name="connsiteY2" fmla="*/ 1539278 h 4876800"/>
                <a:gd name="connsiteX3" fmla="*/ 2216496 w 4429125"/>
                <a:gd name="connsiteY3" fmla="*/ 0 h 4876800"/>
                <a:gd name="connsiteX4" fmla="*/ 677227 w 4429125"/>
                <a:gd name="connsiteY4" fmla="*/ 1539278 h 4876800"/>
                <a:gd name="connsiteX5" fmla="*/ 677227 w 4429125"/>
                <a:gd name="connsiteY5" fmla="*/ 3489017 h 4876800"/>
                <a:gd name="connsiteX6" fmla="*/ 0 w 4429125"/>
                <a:gd name="connsiteY6" fmla="*/ 4166283 h 4876800"/>
                <a:gd name="connsiteX7" fmla="*/ 0 w 4429125"/>
                <a:gd name="connsiteY7" fmla="*/ 4876800 h 4876800"/>
                <a:gd name="connsiteX8" fmla="*/ 4433030 w 4429125"/>
                <a:gd name="connsiteY8" fmla="*/ 4876800 h 4876800"/>
                <a:gd name="connsiteX9" fmla="*/ 4433030 w 4429125"/>
                <a:gd name="connsiteY9" fmla="*/ 4166283 h 4876800"/>
                <a:gd name="connsiteX10" fmla="*/ 4433021 w 4429125"/>
                <a:gd name="connsiteY10" fmla="*/ 416628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9125" h="4876800">
                  <a:moveTo>
                    <a:pt x="4433021" y="4166283"/>
                  </a:moveTo>
                  <a:cubicBezTo>
                    <a:pt x="4433021" y="3792236"/>
                    <a:pt x="4129792" y="3489017"/>
                    <a:pt x="3755774" y="3489017"/>
                  </a:cubicBezTo>
                  <a:lnTo>
                    <a:pt x="3755774" y="1539278"/>
                  </a:lnTo>
                  <a:cubicBezTo>
                    <a:pt x="3755774" y="689172"/>
                    <a:pt x="3066583" y="0"/>
                    <a:pt x="2216496" y="0"/>
                  </a:cubicBezTo>
                  <a:cubicBezTo>
                    <a:pt x="1366352" y="0"/>
                    <a:pt x="677227" y="689172"/>
                    <a:pt x="677227" y="1539278"/>
                  </a:cubicBezTo>
                  <a:lnTo>
                    <a:pt x="677227" y="3489017"/>
                  </a:lnTo>
                  <a:cubicBezTo>
                    <a:pt x="303200" y="3489055"/>
                    <a:pt x="0" y="3792255"/>
                    <a:pt x="0" y="4166283"/>
                  </a:cubicBezTo>
                  <a:lnTo>
                    <a:pt x="0" y="4876800"/>
                  </a:lnTo>
                  <a:lnTo>
                    <a:pt x="4433030" y="4876800"/>
                  </a:lnTo>
                  <a:lnTo>
                    <a:pt x="4433030" y="4166283"/>
                  </a:lnTo>
                  <a:lnTo>
                    <a:pt x="4433021" y="41662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 322">
              <a:extLst>
                <a:ext uri="{FF2B5EF4-FFF2-40B4-BE49-F238E27FC236}">
                  <a16:creationId xmlns:a16="http://schemas.microsoft.com/office/drawing/2014/main" id="{CDE9417F-4CAF-554D-892E-D6C061CD563E}"/>
                </a:ext>
              </a:extLst>
            </p:cNvPr>
            <p:cNvSpPr/>
            <p:nvPr/>
          </p:nvSpPr>
          <p:spPr>
            <a:xfrm>
              <a:off x="8890756" y="5680106"/>
              <a:ext cx="4429125" cy="4457700"/>
            </a:xfrm>
            <a:custGeom>
              <a:avLst/>
              <a:gdLst>
                <a:gd name="connsiteX0" fmla="*/ 3755774 w 4429125"/>
                <a:gd name="connsiteY0" fmla="*/ 1435570 h 4457700"/>
                <a:gd name="connsiteX1" fmla="*/ 677227 w 4429125"/>
                <a:gd name="connsiteY1" fmla="*/ 1435570 h 4457700"/>
                <a:gd name="connsiteX2" fmla="*/ 677227 w 4429125"/>
                <a:gd name="connsiteY2" fmla="*/ 1594390 h 4457700"/>
                <a:gd name="connsiteX3" fmla="*/ 3755765 w 4429125"/>
                <a:gd name="connsiteY3" fmla="*/ 1594390 h 4457700"/>
                <a:gd name="connsiteX4" fmla="*/ 3755765 w 4429125"/>
                <a:gd name="connsiteY4" fmla="*/ 1435570 h 4457700"/>
                <a:gd name="connsiteX5" fmla="*/ 3608346 w 4429125"/>
                <a:gd name="connsiteY5" fmla="*/ 717785 h 4457700"/>
                <a:gd name="connsiteX6" fmla="*/ 824636 w 4429125"/>
                <a:gd name="connsiteY6" fmla="*/ 717785 h 4457700"/>
                <a:gd name="connsiteX7" fmla="*/ 760028 w 4429125"/>
                <a:gd name="connsiteY7" fmla="*/ 876605 h 4457700"/>
                <a:gd name="connsiteX8" fmla="*/ 3672964 w 4429125"/>
                <a:gd name="connsiteY8" fmla="*/ 876605 h 4457700"/>
                <a:gd name="connsiteX9" fmla="*/ 3608346 w 4429125"/>
                <a:gd name="connsiteY9" fmla="*/ 717785 h 4457700"/>
                <a:gd name="connsiteX10" fmla="*/ 2907440 w 4429125"/>
                <a:gd name="connsiteY10" fmla="*/ 0 h 4457700"/>
                <a:gd name="connsiteX11" fmla="*/ 1525514 w 4429125"/>
                <a:gd name="connsiteY11" fmla="*/ 0 h 4457700"/>
                <a:gd name="connsiteX12" fmla="*/ 1273931 w 4429125"/>
                <a:gd name="connsiteY12" fmla="*/ 158820 h 4457700"/>
                <a:gd name="connsiteX13" fmla="*/ 3159043 w 4429125"/>
                <a:gd name="connsiteY13" fmla="*/ 158820 h 4457700"/>
                <a:gd name="connsiteX14" fmla="*/ 2907440 w 4429125"/>
                <a:gd name="connsiteY14" fmla="*/ 0 h 4457700"/>
                <a:gd name="connsiteX15" fmla="*/ 3755774 w 4429125"/>
                <a:gd name="connsiteY15" fmla="*/ 2871130 h 4457700"/>
                <a:gd name="connsiteX16" fmla="*/ 677227 w 4429125"/>
                <a:gd name="connsiteY16" fmla="*/ 2871130 h 4457700"/>
                <a:gd name="connsiteX17" fmla="*/ 677227 w 4429125"/>
                <a:gd name="connsiteY17" fmla="*/ 3029950 h 4457700"/>
                <a:gd name="connsiteX18" fmla="*/ 3755765 w 4429125"/>
                <a:gd name="connsiteY18" fmla="*/ 3029950 h 4457700"/>
                <a:gd name="connsiteX19" fmla="*/ 3755765 w 4429125"/>
                <a:gd name="connsiteY19" fmla="*/ 2871130 h 4457700"/>
                <a:gd name="connsiteX20" fmla="*/ 3755774 w 4429125"/>
                <a:gd name="connsiteY20" fmla="*/ 2153345 h 4457700"/>
                <a:gd name="connsiteX21" fmla="*/ 677227 w 4429125"/>
                <a:gd name="connsiteY21" fmla="*/ 2153345 h 4457700"/>
                <a:gd name="connsiteX22" fmla="*/ 677227 w 4429125"/>
                <a:gd name="connsiteY22" fmla="*/ 2312165 h 4457700"/>
                <a:gd name="connsiteX23" fmla="*/ 3755765 w 4429125"/>
                <a:gd name="connsiteY23" fmla="*/ 2312165 h 4457700"/>
                <a:gd name="connsiteX24" fmla="*/ 3755765 w 4429125"/>
                <a:gd name="connsiteY24" fmla="*/ 2153345 h 4457700"/>
                <a:gd name="connsiteX25" fmla="*/ 931974 w 4429125"/>
                <a:gd name="connsiteY25" fmla="*/ 4465511 h 4457700"/>
                <a:gd name="connsiteX26" fmla="*/ 3500971 w 4429125"/>
                <a:gd name="connsiteY26" fmla="*/ 4465511 h 4457700"/>
                <a:gd name="connsiteX27" fmla="*/ 3500971 w 4429125"/>
                <a:gd name="connsiteY27" fmla="*/ 4306691 h 4457700"/>
                <a:gd name="connsiteX28" fmla="*/ 931974 w 4429125"/>
                <a:gd name="connsiteY28" fmla="*/ 4306691 h 4457700"/>
                <a:gd name="connsiteX29" fmla="*/ 931974 w 4429125"/>
                <a:gd name="connsiteY29" fmla="*/ 4465511 h 4457700"/>
                <a:gd name="connsiteX30" fmla="*/ 3662801 w 4429125"/>
                <a:gd name="connsiteY30" fmla="*/ 4306691 h 4457700"/>
                <a:gd name="connsiteX31" fmla="*/ 3662801 w 4429125"/>
                <a:gd name="connsiteY31" fmla="*/ 4465511 h 4457700"/>
                <a:gd name="connsiteX32" fmla="*/ 4432983 w 4429125"/>
                <a:gd name="connsiteY32" fmla="*/ 4465511 h 4457700"/>
                <a:gd name="connsiteX33" fmla="*/ 4432983 w 4429125"/>
                <a:gd name="connsiteY33" fmla="*/ 4306691 h 4457700"/>
                <a:gd name="connsiteX34" fmla="*/ 3662801 w 4429125"/>
                <a:gd name="connsiteY34" fmla="*/ 4306691 h 4457700"/>
                <a:gd name="connsiteX35" fmla="*/ 4291699 w 4429125"/>
                <a:gd name="connsiteY35" fmla="*/ 3588925 h 4457700"/>
                <a:gd name="connsiteX36" fmla="*/ 141322 w 4429125"/>
                <a:gd name="connsiteY36" fmla="*/ 3588925 h 4457700"/>
                <a:gd name="connsiteX37" fmla="*/ 49835 w 4429125"/>
                <a:gd name="connsiteY37" fmla="*/ 3747745 h 4457700"/>
                <a:gd name="connsiteX38" fmla="*/ 4383177 w 4429125"/>
                <a:gd name="connsiteY38" fmla="*/ 3747745 h 4457700"/>
                <a:gd name="connsiteX39" fmla="*/ 4291699 w 4429125"/>
                <a:gd name="connsiteY39" fmla="*/ 3588925 h 4457700"/>
                <a:gd name="connsiteX40" fmla="*/ 0 w 4429125"/>
                <a:gd name="connsiteY40" fmla="*/ 4465511 h 4457700"/>
                <a:gd name="connsiteX41" fmla="*/ 770201 w 4429125"/>
                <a:gd name="connsiteY41" fmla="*/ 4465511 h 4457700"/>
                <a:gd name="connsiteX42" fmla="*/ 770201 w 4429125"/>
                <a:gd name="connsiteY42" fmla="*/ 4306691 h 4457700"/>
                <a:gd name="connsiteX43" fmla="*/ 0 w 4429125"/>
                <a:gd name="connsiteY43" fmla="*/ 4306691 h 4457700"/>
                <a:gd name="connsiteX44" fmla="*/ 0 w 4429125"/>
                <a:gd name="connsiteY44" fmla="*/ 4465511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9125" h="4457700">
                  <a:moveTo>
                    <a:pt x="3755774" y="1435570"/>
                  </a:moveTo>
                  <a:lnTo>
                    <a:pt x="677227" y="1435570"/>
                  </a:lnTo>
                  <a:lnTo>
                    <a:pt x="677227" y="1594390"/>
                  </a:lnTo>
                  <a:lnTo>
                    <a:pt x="3755765" y="1594390"/>
                  </a:lnTo>
                  <a:lnTo>
                    <a:pt x="3755765" y="1435570"/>
                  </a:lnTo>
                  <a:close/>
                  <a:moveTo>
                    <a:pt x="3608346" y="717785"/>
                  </a:moveTo>
                  <a:lnTo>
                    <a:pt x="824636" y="717785"/>
                  </a:lnTo>
                  <a:cubicBezTo>
                    <a:pt x="800272" y="769220"/>
                    <a:pt x="778669" y="822217"/>
                    <a:pt x="760028" y="876605"/>
                  </a:cubicBezTo>
                  <a:lnTo>
                    <a:pt x="3672964" y="876605"/>
                  </a:lnTo>
                  <a:cubicBezTo>
                    <a:pt x="3654343" y="822227"/>
                    <a:pt x="3632711" y="769230"/>
                    <a:pt x="3608346" y="717785"/>
                  </a:cubicBezTo>
                  <a:close/>
                  <a:moveTo>
                    <a:pt x="2907440" y="0"/>
                  </a:moveTo>
                  <a:lnTo>
                    <a:pt x="1525514" y="0"/>
                  </a:lnTo>
                  <a:cubicBezTo>
                    <a:pt x="1436341" y="44872"/>
                    <a:pt x="1352140" y="98155"/>
                    <a:pt x="1273931" y="158820"/>
                  </a:cubicBezTo>
                  <a:lnTo>
                    <a:pt x="3159043" y="158820"/>
                  </a:lnTo>
                  <a:cubicBezTo>
                    <a:pt x="3080833" y="98165"/>
                    <a:pt x="2996632" y="44882"/>
                    <a:pt x="2907440" y="0"/>
                  </a:cubicBezTo>
                  <a:close/>
                  <a:moveTo>
                    <a:pt x="3755774" y="2871130"/>
                  </a:moveTo>
                  <a:lnTo>
                    <a:pt x="677227" y="2871130"/>
                  </a:lnTo>
                  <a:lnTo>
                    <a:pt x="677227" y="3029950"/>
                  </a:lnTo>
                  <a:lnTo>
                    <a:pt x="3755765" y="3029950"/>
                  </a:lnTo>
                  <a:lnTo>
                    <a:pt x="3755765" y="2871130"/>
                  </a:lnTo>
                  <a:close/>
                  <a:moveTo>
                    <a:pt x="3755774" y="2153345"/>
                  </a:moveTo>
                  <a:lnTo>
                    <a:pt x="677227" y="2153345"/>
                  </a:lnTo>
                  <a:lnTo>
                    <a:pt x="677227" y="2312165"/>
                  </a:lnTo>
                  <a:lnTo>
                    <a:pt x="3755765" y="2312165"/>
                  </a:lnTo>
                  <a:lnTo>
                    <a:pt x="3755765" y="2153345"/>
                  </a:lnTo>
                  <a:close/>
                  <a:moveTo>
                    <a:pt x="931974" y="4465511"/>
                  </a:moveTo>
                  <a:lnTo>
                    <a:pt x="3500971" y="4465511"/>
                  </a:lnTo>
                  <a:lnTo>
                    <a:pt x="3500971" y="4306691"/>
                  </a:lnTo>
                  <a:lnTo>
                    <a:pt x="931974" y="4306691"/>
                  </a:lnTo>
                  <a:lnTo>
                    <a:pt x="931974" y="4465511"/>
                  </a:lnTo>
                  <a:close/>
                  <a:moveTo>
                    <a:pt x="3662801" y="4306691"/>
                  </a:moveTo>
                  <a:lnTo>
                    <a:pt x="3662801" y="4465511"/>
                  </a:lnTo>
                  <a:lnTo>
                    <a:pt x="4432983" y="4465511"/>
                  </a:lnTo>
                  <a:lnTo>
                    <a:pt x="4432983" y="4306691"/>
                  </a:lnTo>
                  <a:lnTo>
                    <a:pt x="3662801" y="4306691"/>
                  </a:lnTo>
                  <a:close/>
                  <a:moveTo>
                    <a:pt x="4291699" y="3588925"/>
                  </a:moveTo>
                  <a:lnTo>
                    <a:pt x="141322" y="3588925"/>
                  </a:lnTo>
                  <a:cubicBezTo>
                    <a:pt x="104051" y="3637131"/>
                    <a:pt x="73152" y="3690461"/>
                    <a:pt x="49835" y="3747745"/>
                  </a:cubicBezTo>
                  <a:lnTo>
                    <a:pt x="4383177" y="3747745"/>
                  </a:lnTo>
                  <a:cubicBezTo>
                    <a:pt x="4359869" y="3690461"/>
                    <a:pt x="4328970" y="3637131"/>
                    <a:pt x="4291699" y="3588925"/>
                  </a:cubicBezTo>
                  <a:close/>
                  <a:moveTo>
                    <a:pt x="0" y="4465511"/>
                  </a:moveTo>
                  <a:lnTo>
                    <a:pt x="770201" y="4465511"/>
                  </a:lnTo>
                  <a:lnTo>
                    <a:pt x="770201" y="4306691"/>
                  </a:lnTo>
                  <a:lnTo>
                    <a:pt x="0" y="4306691"/>
                  </a:lnTo>
                  <a:lnTo>
                    <a:pt x="0" y="446551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7" name="Graphic 15">
              <a:extLst>
                <a:ext uri="{FF2B5EF4-FFF2-40B4-BE49-F238E27FC236}">
                  <a16:creationId xmlns:a16="http://schemas.microsoft.com/office/drawing/2014/main" id="{64966DCF-D97A-2C42-AC18-156C84B34007}"/>
                </a:ext>
              </a:extLst>
            </p:cNvPr>
            <p:cNvGrpSpPr/>
            <p:nvPr/>
          </p:nvGrpSpPr>
          <p:grpSpPr>
            <a:xfrm>
              <a:off x="10032880" y="6876694"/>
              <a:ext cx="2143125" cy="571500"/>
              <a:chOff x="10032880" y="6876694"/>
              <a:chExt cx="2143125" cy="571500"/>
            </a:xfrm>
            <a:solidFill>
              <a:srgbClr val="333E48"/>
            </a:solidFill>
          </p:grpSpPr>
          <p:sp>
            <p:nvSpPr>
              <p:cNvPr id="155" name="Freeform 331">
                <a:extLst>
                  <a:ext uri="{FF2B5EF4-FFF2-40B4-BE49-F238E27FC236}">
                    <a16:creationId xmlns:a16="http://schemas.microsoft.com/office/drawing/2014/main" id="{6CAEB252-8021-404A-A1A7-9350331F40B7}"/>
                  </a:ext>
                </a:extLst>
              </p:cNvPr>
              <p:cNvSpPr/>
              <p:nvPr/>
            </p:nvSpPr>
            <p:spPr>
              <a:xfrm>
                <a:off x="10032880" y="6876694"/>
                <a:ext cx="571500" cy="571500"/>
              </a:xfrm>
              <a:custGeom>
                <a:avLst/>
                <a:gdLst>
                  <a:gd name="connsiteX0" fmla="*/ 261137 w 571500"/>
                  <a:gd name="connsiteY0" fmla="*/ 0 h 571500"/>
                  <a:gd name="connsiteX1" fmla="*/ 0 w 571500"/>
                  <a:gd name="connsiteY1" fmla="*/ 289046 h 571500"/>
                  <a:gd name="connsiteX2" fmla="*/ 290484 w 571500"/>
                  <a:gd name="connsiteY2" fmla="*/ 579510 h 571500"/>
                  <a:gd name="connsiteX3" fmla="*/ 579501 w 571500"/>
                  <a:gd name="connsiteY3" fmla="*/ 318392 h 571500"/>
                  <a:gd name="connsiteX4" fmla="*/ 261137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261137" y="0"/>
                    </a:moveTo>
                    <a:cubicBezTo>
                      <a:pt x="114500" y="14726"/>
                      <a:pt x="0" y="138512"/>
                      <a:pt x="0" y="289046"/>
                    </a:cubicBezTo>
                    <a:cubicBezTo>
                      <a:pt x="0" y="449408"/>
                      <a:pt x="130073" y="579510"/>
                      <a:pt x="290484" y="579510"/>
                    </a:cubicBezTo>
                    <a:cubicBezTo>
                      <a:pt x="441008" y="579510"/>
                      <a:pt x="564794" y="465010"/>
                      <a:pt x="579501" y="318392"/>
                    </a:cubicBezTo>
                    <a:lnTo>
                      <a:pt x="26113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 332">
                <a:extLst>
                  <a:ext uri="{FF2B5EF4-FFF2-40B4-BE49-F238E27FC236}">
                    <a16:creationId xmlns:a16="http://schemas.microsoft.com/office/drawing/2014/main" id="{8E56AFDD-434B-6249-AF06-5FC885A1D563}"/>
                  </a:ext>
                </a:extLst>
              </p:cNvPr>
              <p:cNvSpPr/>
              <p:nvPr/>
            </p:nvSpPr>
            <p:spPr>
              <a:xfrm>
                <a:off x="11602085" y="6876694"/>
                <a:ext cx="571500" cy="571500"/>
              </a:xfrm>
              <a:custGeom>
                <a:avLst/>
                <a:gdLst>
                  <a:gd name="connsiteX0" fmla="*/ 318402 w 571500"/>
                  <a:gd name="connsiteY0" fmla="*/ 0 h 571500"/>
                  <a:gd name="connsiteX1" fmla="*/ 579520 w 571500"/>
                  <a:gd name="connsiteY1" fmla="*/ 289046 h 571500"/>
                  <a:gd name="connsiteX2" fmla="*/ 289036 w 571500"/>
                  <a:gd name="connsiteY2" fmla="*/ 579510 h 571500"/>
                  <a:gd name="connsiteX3" fmla="*/ 0 w 571500"/>
                  <a:gd name="connsiteY3" fmla="*/ 318392 h 571500"/>
                  <a:gd name="connsiteX4" fmla="*/ 318402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318402" y="0"/>
                    </a:moveTo>
                    <a:cubicBezTo>
                      <a:pt x="465039" y="14726"/>
                      <a:pt x="579520" y="138512"/>
                      <a:pt x="579520" y="289046"/>
                    </a:cubicBezTo>
                    <a:cubicBezTo>
                      <a:pt x="579520" y="449408"/>
                      <a:pt x="449466" y="579510"/>
                      <a:pt x="289036" y="579510"/>
                    </a:cubicBezTo>
                    <a:cubicBezTo>
                      <a:pt x="138512" y="579510"/>
                      <a:pt x="14745" y="465010"/>
                      <a:pt x="0" y="318392"/>
                    </a:cubicBezTo>
                    <a:lnTo>
                      <a:pt x="31840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8" name="Freeform 324">
              <a:extLst>
                <a:ext uri="{FF2B5EF4-FFF2-40B4-BE49-F238E27FC236}">
                  <a16:creationId xmlns:a16="http://schemas.microsoft.com/office/drawing/2014/main" id="{F3A3A1F4-BBF8-1A4E-B5EB-A21BB0408B32}"/>
                </a:ext>
              </a:extLst>
            </p:cNvPr>
            <p:cNvSpPr/>
            <p:nvPr/>
          </p:nvSpPr>
          <p:spPr>
            <a:xfrm>
              <a:off x="12215505" y="8897489"/>
              <a:ext cx="161925" cy="161925"/>
            </a:xfrm>
            <a:custGeom>
              <a:avLst/>
              <a:gdLst>
                <a:gd name="connsiteX0" fmla="*/ 167811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1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3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 325">
              <a:extLst>
                <a:ext uri="{FF2B5EF4-FFF2-40B4-BE49-F238E27FC236}">
                  <a16:creationId xmlns:a16="http://schemas.microsoft.com/office/drawing/2014/main" id="{FABA80C4-AAFC-EB4A-8121-7B97275AE8F0}"/>
                </a:ext>
              </a:extLst>
            </p:cNvPr>
            <p:cNvSpPr/>
            <p:nvPr/>
          </p:nvSpPr>
          <p:spPr>
            <a:xfrm>
              <a:off x="9191955" y="9603587"/>
              <a:ext cx="161925" cy="161925"/>
            </a:xfrm>
            <a:custGeom>
              <a:avLst/>
              <a:gdLst>
                <a:gd name="connsiteX0" fmla="*/ 167811 w 161925"/>
                <a:gd name="connsiteY0" fmla="*/ 83915 h 161925"/>
                <a:gd name="connsiteX1" fmla="*/ 83896 w 161925"/>
                <a:gd name="connsiteY1" fmla="*/ 0 h 161925"/>
                <a:gd name="connsiteX2" fmla="*/ 0 w 161925"/>
                <a:gd name="connsiteY2" fmla="*/ 83915 h 161925"/>
                <a:gd name="connsiteX3" fmla="*/ 83896 w 161925"/>
                <a:gd name="connsiteY3" fmla="*/ 167812 h 161925"/>
                <a:gd name="connsiteX4" fmla="*/ 167811 w 161925"/>
                <a:gd name="connsiteY4" fmla="*/ 839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15"/>
                  </a:moveTo>
                  <a:cubicBezTo>
                    <a:pt x="167811" y="37529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15"/>
                  </a:cubicBezTo>
                  <a:cubicBezTo>
                    <a:pt x="0" y="130245"/>
                    <a:pt x="37576" y="167812"/>
                    <a:pt x="83896" y="167812"/>
                  </a:cubicBezTo>
                  <a:cubicBezTo>
                    <a:pt x="130235" y="167802"/>
                    <a:pt x="167811" y="130226"/>
                    <a:pt x="167811" y="83915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 326">
              <a:extLst>
                <a:ext uri="{FF2B5EF4-FFF2-40B4-BE49-F238E27FC236}">
                  <a16:creationId xmlns:a16="http://schemas.microsoft.com/office/drawing/2014/main" id="{73BC60DC-D074-AA41-AF49-A4D5596923C9}"/>
                </a:ext>
              </a:extLst>
            </p:cNvPr>
            <p:cNvSpPr/>
            <p:nvPr/>
          </p:nvSpPr>
          <p:spPr>
            <a:xfrm>
              <a:off x="12307811" y="8057575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2" y="13024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 327">
              <a:extLst>
                <a:ext uri="{FF2B5EF4-FFF2-40B4-BE49-F238E27FC236}">
                  <a16:creationId xmlns:a16="http://schemas.microsoft.com/office/drawing/2014/main" id="{5468FC40-17BB-AA49-8E1C-3FF92E0B86CA}"/>
                </a:ext>
              </a:extLst>
            </p:cNvPr>
            <p:cNvSpPr/>
            <p:nvPr/>
          </p:nvSpPr>
          <p:spPr>
            <a:xfrm>
              <a:off x="11958358" y="8270744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38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34"/>
                  </a:cubicBezTo>
                  <a:cubicBezTo>
                    <a:pt x="0" y="130254"/>
                    <a:pt x="37576" y="167821"/>
                    <a:pt x="83896" y="167821"/>
                  </a:cubicBezTo>
                  <a:cubicBezTo>
                    <a:pt x="130226" y="167830"/>
                    <a:pt x="167812" y="13023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 328">
              <a:extLst>
                <a:ext uri="{FF2B5EF4-FFF2-40B4-BE49-F238E27FC236}">
                  <a16:creationId xmlns:a16="http://schemas.microsoft.com/office/drawing/2014/main" id="{19280682-398F-C74D-B08C-41BCC46DB571}"/>
                </a:ext>
              </a:extLst>
            </p:cNvPr>
            <p:cNvSpPr/>
            <p:nvPr/>
          </p:nvSpPr>
          <p:spPr>
            <a:xfrm>
              <a:off x="10185661" y="6095063"/>
              <a:ext cx="161925" cy="161925"/>
            </a:xfrm>
            <a:custGeom>
              <a:avLst/>
              <a:gdLst>
                <a:gd name="connsiteX0" fmla="*/ 167811 w 161925"/>
                <a:gd name="connsiteY0" fmla="*/ 83944 h 161925"/>
                <a:gd name="connsiteX1" fmla="*/ 83896 w 161925"/>
                <a:gd name="connsiteY1" fmla="*/ 0 h 161925"/>
                <a:gd name="connsiteX2" fmla="*/ 0 w 161925"/>
                <a:gd name="connsiteY2" fmla="*/ 83944 h 161925"/>
                <a:gd name="connsiteX3" fmla="*/ 83896 w 161925"/>
                <a:gd name="connsiteY3" fmla="*/ 167821 h 161925"/>
                <a:gd name="connsiteX4" fmla="*/ 167811 w 161925"/>
                <a:gd name="connsiteY4" fmla="*/ 839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4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4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4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 329">
              <a:extLst>
                <a:ext uri="{FF2B5EF4-FFF2-40B4-BE49-F238E27FC236}">
                  <a16:creationId xmlns:a16="http://schemas.microsoft.com/office/drawing/2014/main" id="{00ED5580-3BB4-6B42-89A5-3C0EA360326F}"/>
                </a:ext>
              </a:extLst>
            </p:cNvPr>
            <p:cNvSpPr/>
            <p:nvPr/>
          </p:nvSpPr>
          <p:spPr>
            <a:xfrm>
              <a:off x="10517712" y="5938034"/>
              <a:ext cx="161925" cy="161925"/>
            </a:xfrm>
            <a:custGeom>
              <a:avLst/>
              <a:gdLst>
                <a:gd name="connsiteX0" fmla="*/ 167792 w 161925"/>
                <a:gd name="connsiteY0" fmla="*/ 83934 h 161925"/>
                <a:gd name="connsiteX1" fmla="*/ 83877 w 161925"/>
                <a:gd name="connsiteY1" fmla="*/ 0 h 161925"/>
                <a:gd name="connsiteX2" fmla="*/ 0 w 161925"/>
                <a:gd name="connsiteY2" fmla="*/ 83934 h 161925"/>
                <a:gd name="connsiteX3" fmla="*/ 83877 w 161925"/>
                <a:gd name="connsiteY3" fmla="*/ 167830 h 161925"/>
                <a:gd name="connsiteX4" fmla="*/ 16779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792" y="83934"/>
                  </a:moveTo>
                  <a:cubicBezTo>
                    <a:pt x="167792" y="37548"/>
                    <a:pt x="130216" y="0"/>
                    <a:pt x="83877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54"/>
                    <a:pt x="37557" y="167830"/>
                    <a:pt x="83877" y="167830"/>
                  </a:cubicBezTo>
                  <a:cubicBezTo>
                    <a:pt x="130216" y="167830"/>
                    <a:pt x="167792" y="130235"/>
                    <a:pt x="16779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 330">
              <a:extLst>
                <a:ext uri="{FF2B5EF4-FFF2-40B4-BE49-F238E27FC236}">
                  <a16:creationId xmlns:a16="http://schemas.microsoft.com/office/drawing/2014/main" id="{DBCE8675-5DC0-1F47-8B7E-D8F5CD42BDFA}"/>
                </a:ext>
              </a:extLst>
            </p:cNvPr>
            <p:cNvSpPr/>
            <p:nvPr/>
          </p:nvSpPr>
          <p:spPr>
            <a:xfrm>
              <a:off x="9662424" y="9840378"/>
              <a:ext cx="2886075" cy="552450"/>
            </a:xfrm>
            <a:custGeom>
              <a:avLst/>
              <a:gdLst>
                <a:gd name="connsiteX0" fmla="*/ 79410 w 2886075"/>
                <a:gd name="connsiteY0" fmla="*/ 0 h 552450"/>
                <a:gd name="connsiteX1" fmla="*/ 0 w 2886075"/>
                <a:gd name="connsiteY1" fmla="*/ 79410 h 552450"/>
                <a:gd name="connsiteX2" fmla="*/ 0 w 2886075"/>
                <a:gd name="connsiteY2" fmla="*/ 552993 h 552450"/>
                <a:gd name="connsiteX3" fmla="*/ 158820 w 2886075"/>
                <a:gd name="connsiteY3" fmla="*/ 552993 h 552450"/>
                <a:gd name="connsiteX4" fmla="*/ 158820 w 2886075"/>
                <a:gd name="connsiteY4" fmla="*/ 79410 h 552450"/>
                <a:gd name="connsiteX5" fmla="*/ 79410 w 2886075"/>
                <a:gd name="connsiteY5" fmla="*/ 0 h 552450"/>
                <a:gd name="connsiteX6" fmla="*/ 2810227 w 2886075"/>
                <a:gd name="connsiteY6" fmla="*/ 0 h 552450"/>
                <a:gd name="connsiteX7" fmla="*/ 2730818 w 2886075"/>
                <a:gd name="connsiteY7" fmla="*/ 79410 h 552450"/>
                <a:gd name="connsiteX8" fmla="*/ 2730818 w 2886075"/>
                <a:gd name="connsiteY8" fmla="*/ 552993 h 552450"/>
                <a:gd name="connsiteX9" fmla="*/ 2889637 w 2886075"/>
                <a:gd name="connsiteY9" fmla="*/ 552993 h 552450"/>
                <a:gd name="connsiteX10" fmla="*/ 2889637 w 2886075"/>
                <a:gd name="connsiteY10" fmla="*/ 79410 h 552450"/>
                <a:gd name="connsiteX11" fmla="*/ 2810227 w 2886075"/>
                <a:gd name="connsiteY11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6075" h="552450">
                  <a:moveTo>
                    <a:pt x="79410" y="0"/>
                  </a:moveTo>
                  <a:cubicBezTo>
                    <a:pt x="35547" y="0"/>
                    <a:pt x="0" y="35548"/>
                    <a:pt x="0" y="79410"/>
                  </a:cubicBezTo>
                  <a:lnTo>
                    <a:pt x="0" y="552993"/>
                  </a:lnTo>
                  <a:lnTo>
                    <a:pt x="158820" y="552993"/>
                  </a:lnTo>
                  <a:lnTo>
                    <a:pt x="158820" y="79410"/>
                  </a:lnTo>
                  <a:cubicBezTo>
                    <a:pt x="158820" y="35557"/>
                    <a:pt x="123273" y="0"/>
                    <a:pt x="79410" y="0"/>
                  </a:cubicBezTo>
                  <a:close/>
                  <a:moveTo>
                    <a:pt x="2810227" y="0"/>
                  </a:moveTo>
                  <a:cubicBezTo>
                    <a:pt x="2766375" y="0"/>
                    <a:pt x="2730818" y="35548"/>
                    <a:pt x="2730818" y="79410"/>
                  </a:cubicBezTo>
                  <a:lnTo>
                    <a:pt x="2730818" y="552993"/>
                  </a:lnTo>
                  <a:lnTo>
                    <a:pt x="2889637" y="552993"/>
                  </a:lnTo>
                  <a:lnTo>
                    <a:pt x="2889637" y="79410"/>
                  </a:lnTo>
                  <a:cubicBezTo>
                    <a:pt x="2889637" y="35557"/>
                    <a:pt x="2854081" y="0"/>
                    <a:pt x="2810227" y="0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7" name="Graphic 13" descr="Frankenstein">
            <a:extLst>
              <a:ext uri="{FF2B5EF4-FFF2-40B4-BE49-F238E27FC236}">
                <a16:creationId xmlns:a16="http://schemas.microsoft.com/office/drawing/2014/main" id="{9FCD739D-B17B-EF4C-960F-6EBC1F6ADB70}"/>
              </a:ext>
            </a:extLst>
          </p:cNvPr>
          <p:cNvGrpSpPr>
            <a:grpSpLocks noChangeAspect="1"/>
          </p:cNvGrpSpPr>
          <p:nvPr/>
        </p:nvGrpSpPr>
        <p:grpSpPr>
          <a:xfrm rot="20576203">
            <a:off x="8230921" y="1218395"/>
            <a:ext cx="421630" cy="457200"/>
            <a:chOff x="2780967" y="5334000"/>
            <a:chExt cx="4495800" cy="4875076"/>
          </a:xfrm>
        </p:grpSpPr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FEB669E1-FDBE-7C49-850F-3642C7C67855}"/>
                </a:ext>
              </a:extLst>
            </p:cNvPr>
            <p:cNvSpPr/>
            <p:nvPr/>
          </p:nvSpPr>
          <p:spPr>
            <a:xfrm>
              <a:off x="2780967" y="8961301"/>
              <a:ext cx="4495800" cy="1247775"/>
            </a:xfrm>
            <a:custGeom>
              <a:avLst/>
              <a:gdLst>
                <a:gd name="connsiteX0" fmla="*/ 0 w 4495800"/>
                <a:gd name="connsiteY0" fmla="*/ 609772 h 1247775"/>
                <a:gd name="connsiteX1" fmla="*/ 0 w 4495800"/>
                <a:gd name="connsiteY1" fmla="*/ 1249489 h 1247775"/>
                <a:gd name="connsiteX2" fmla="*/ 4496467 w 4495800"/>
                <a:gd name="connsiteY2" fmla="*/ 1249489 h 1247775"/>
                <a:gd name="connsiteX3" fmla="*/ 4496467 w 4495800"/>
                <a:gd name="connsiteY3" fmla="*/ 609772 h 1247775"/>
                <a:gd name="connsiteX4" fmla="*/ 4496448 w 4495800"/>
                <a:gd name="connsiteY4" fmla="*/ 609772 h 1247775"/>
                <a:gd name="connsiteX5" fmla="*/ 3886667 w 4495800"/>
                <a:gd name="connsiteY5" fmla="*/ 0 h 1247775"/>
                <a:gd name="connsiteX6" fmla="*/ 609771 w 4495800"/>
                <a:gd name="connsiteY6" fmla="*/ 0 h 1247775"/>
                <a:gd name="connsiteX7" fmla="*/ 0 w 4495800"/>
                <a:gd name="connsiteY7" fmla="*/ 60977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1247775">
                  <a:moveTo>
                    <a:pt x="0" y="609772"/>
                  </a:moveTo>
                  <a:lnTo>
                    <a:pt x="0" y="1249489"/>
                  </a:lnTo>
                  <a:lnTo>
                    <a:pt x="4496467" y="1249489"/>
                  </a:lnTo>
                  <a:lnTo>
                    <a:pt x="4496467" y="609772"/>
                  </a:lnTo>
                  <a:lnTo>
                    <a:pt x="4496448" y="609772"/>
                  </a:lnTo>
                  <a:cubicBezTo>
                    <a:pt x="4496448" y="273015"/>
                    <a:pt x="4223442" y="0"/>
                    <a:pt x="3886667" y="0"/>
                  </a:cubicBezTo>
                  <a:lnTo>
                    <a:pt x="609771" y="0"/>
                  </a:lnTo>
                  <a:cubicBezTo>
                    <a:pt x="273006" y="10"/>
                    <a:pt x="0" y="273015"/>
                    <a:pt x="0" y="60977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A2F2486-AA94-874E-83FF-66488E8D7372}"/>
                </a:ext>
              </a:extLst>
            </p:cNvPr>
            <p:cNvSpPr/>
            <p:nvPr/>
          </p:nvSpPr>
          <p:spPr>
            <a:xfrm>
              <a:off x="3627558" y="9777774"/>
              <a:ext cx="2800350" cy="428625"/>
            </a:xfrm>
            <a:custGeom>
              <a:avLst/>
              <a:gdLst>
                <a:gd name="connsiteX0" fmla="*/ 79143 w 2800350"/>
                <a:gd name="connsiteY0" fmla="*/ 0 h 428625"/>
                <a:gd name="connsiteX1" fmla="*/ 0 w 2800350"/>
                <a:gd name="connsiteY1" fmla="*/ 79143 h 428625"/>
                <a:gd name="connsiteX2" fmla="*/ 0 w 2800350"/>
                <a:gd name="connsiteY2" fmla="*/ 433026 h 428625"/>
                <a:gd name="connsiteX3" fmla="*/ 158277 w 2800350"/>
                <a:gd name="connsiteY3" fmla="*/ 433026 h 428625"/>
                <a:gd name="connsiteX4" fmla="*/ 158277 w 2800350"/>
                <a:gd name="connsiteY4" fmla="*/ 79143 h 428625"/>
                <a:gd name="connsiteX5" fmla="*/ 79143 w 2800350"/>
                <a:gd name="connsiteY5" fmla="*/ 0 h 428625"/>
                <a:gd name="connsiteX6" fmla="*/ 2724121 w 2800350"/>
                <a:gd name="connsiteY6" fmla="*/ 0 h 428625"/>
                <a:gd name="connsiteX7" fmla="*/ 2644978 w 2800350"/>
                <a:gd name="connsiteY7" fmla="*/ 79143 h 428625"/>
                <a:gd name="connsiteX8" fmla="*/ 2644978 w 2800350"/>
                <a:gd name="connsiteY8" fmla="*/ 433026 h 428625"/>
                <a:gd name="connsiteX9" fmla="*/ 2803255 w 2800350"/>
                <a:gd name="connsiteY9" fmla="*/ 433026 h 428625"/>
                <a:gd name="connsiteX10" fmla="*/ 2803255 w 2800350"/>
                <a:gd name="connsiteY10" fmla="*/ 79143 h 428625"/>
                <a:gd name="connsiteX11" fmla="*/ 2724121 w 2800350"/>
                <a:gd name="connsiteY11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0350" h="428625">
                  <a:moveTo>
                    <a:pt x="79143" y="0"/>
                  </a:moveTo>
                  <a:cubicBezTo>
                    <a:pt x="35423" y="0"/>
                    <a:pt x="0" y="35433"/>
                    <a:pt x="0" y="79143"/>
                  </a:cubicBezTo>
                  <a:lnTo>
                    <a:pt x="0" y="433026"/>
                  </a:lnTo>
                  <a:lnTo>
                    <a:pt x="158277" y="433026"/>
                  </a:lnTo>
                  <a:lnTo>
                    <a:pt x="158277" y="79143"/>
                  </a:lnTo>
                  <a:cubicBezTo>
                    <a:pt x="158286" y="35433"/>
                    <a:pt x="122863" y="0"/>
                    <a:pt x="79143" y="0"/>
                  </a:cubicBezTo>
                  <a:close/>
                  <a:moveTo>
                    <a:pt x="2724121" y="0"/>
                  </a:moveTo>
                  <a:cubicBezTo>
                    <a:pt x="2680402" y="0"/>
                    <a:pt x="2644978" y="35433"/>
                    <a:pt x="2644978" y="79143"/>
                  </a:cubicBezTo>
                  <a:lnTo>
                    <a:pt x="2644978" y="433026"/>
                  </a:lnTo>
                  <a:lnTo>
                    <a:pt x="2803255" y="433026"/>
                  </a:lnTo>
                  <a:lnTo>
                    <a:pt x="2803255" y="79143"/>
                  </a:lnTo>
                  <a:cubicBezTo>
                    <a:pt x="2803265" y="35433"/>
                    <a:pt x="2767841" y="0"/>
                    <a:pt x="272412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A02AFABE-9B75-904B-B1DC-F3FEC432AC24}"/>
                </a:ext>
              </a:extLst>
            </p:cNvPr>
            <p:cNvSpPr/>
            <p:nvPr/>
          </p:nvSpPr>
          <p:spPr>
            <a:xfrm>
              <a:off x="4277792" y="7694124"/>
              <a:ext cx="1495425" cy="2009775"/>
            </a:xfrm>
            <a:custGeom>
              <a:avLst/>
              <a:gdLst>
                <a:gd name="connsiteX0" fmla="*/ 0 w 1495425"/>
                <a:gd name="connsiteY0" fmla="*/ 1267187 h 2009775"/>
                <a:gd name="connsiteX1" fmla="*/ 0 w 1495425"/>
                <a:gd name="connsiteY1" fmla="*/ 0 h 2009775"/>
                <a:gd name="connsiteX2" fmla="*/ 1502807 w 1495425"/>
                <a:gd name="connsiteY2" fmla="*/ 0 h 2009775"/>
                <a:gd name="connsiteX3" fmla="*/ 1502807 w 1495425"/>
                <a:gd name="connsiteY3" fmla="*/ 1267187 h 2009775"/>
                <a:gd name="connsiteX4" fmla="*/ 751399 w 1495425"/>
                <a:gd name="connsiteY4" fmla="*/ 2018595 h 2009775"/>
                <a:gd name="connsiteX5" fmla="*/ 0 w 1495425"/>
                <a:gd name="connsiteY5" fmla="*/ 1267187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009775">
                  <a:moveTo>
                    <a:pt x="0" y="1267187"/>
                  </a:moveTo>
                  <a:lnTo>
                    <a:pt x="0" y="0"/>
                  </a:lnTo>
                  <a:lnTo>
                    <a:pt x="1502807" y="0"/>
                  </a:lnTo>
                  <a:lnTo>
                    <a:pt x="1502807" y="1267187"/>
                  </a:lnTo>
                  <a:cubicBezTo>
                    <a:pt x="1502807" y="1682182"/>
                    <a:pt x="1166393" y="2018595"/>
                    <a:pt x="751399" y="2018595"/>
                  </a:cubicBezTo>
                  <a:cubicBezTo>
                    <a:pt x="336404" y="2018595"/>
                    <a:pt x="0" y="1682172"/>
                    <a:pt x="0" y="12671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EA269EB-0208-294C-80F5-76E0618D21CC}"/>
                </a:ext>
              </a:extLst>
            </p:cNvPr>
            <p:cNvSpPr/>
            <p:nvPr/>
          </p:nvSpPr>
          <p:spPr>
            <a:xfrm>
              <a:off x="4278646" y="7693824"/>
              <a:ext cx="1495425" cy="2009775"/>
            </a:xfrm>
            <a:custGeom>
              <a:avLst/>
              <a:gdLst>
                <a:gd name="connsiteX0" fmla="*/ 0 w 1495425"/>
                <a:gd name="connsiteY0" fmla="*/ 1267187 h 2009775"/>
                <a:gd name="connsiteX1" fmla="*/ 0 w 1495425"/>
                <a:gd name="connsiteY1" fmla="*/ 0 h 2009775"/>
                <a:gd name="connsiteX2" fmla="*/ 1502807 w 1495425"/>
                <a:gd name="connsiteY2" fmla="*/ 0 h 2009775"/>
                <a:gd name="connsiteX3" fmla="*/ 1502807 w 1495425"/>
                <a:gd name="connsiteY3" fmla="*/ 1267187 h 2009775"/>
                <a:gd name="connsiteX4" fmla="*/ 751399 w 1495425"/>
                <a:gd name="connsiteY4" fmla="*/ 2018595 h 2009775"/>
                <a:gd name="connsiteX5" fmla="*/ 0 w 1495425"/>
                <a:gd name="connsiteY5" fmla="*/ 1267187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5425" h="2009775">
                  <a:moveTo>
                    <a:pt x="0" y="1267187"/>
                  </a:moveTo>
                  <a:lnTo>
                    <a:pt x="0" y="0"/>
                  </a:lnTo>
                  <a:lnTo>
                    <a:pt x="1502807" y="0"/>
                  </a:lnTo>
                  <a:lnTo>
                    <a:pt x="1502807" y="1267187"/>
                  </a:lnTo>
                  <a:cubicBezTo>
                    <a:pt x="1502807" y="1682182"/>
                    <a:pt x="1166393" y="2018595"/>
                    <a:pt x="751399" y="2018595"/>
                  </a:cubicBezTo>
                  <a:cubicBezTo>
                    <a:pt x="336404" y="2018595"/>
                    <a:pt x="0" y="1682172"/>
                    <a:pt x="0" y="126718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2" name="Graphic 13">
              <a:extLst>
                <a:ext uri="{FF2B5EF4-FFF2-40B4-BE49-F238E27FC236}">
                  <a16:creationId xmlns:a16="http://schemas.microsoft.com/office/drawing/2014/main" id="{42B344E5-A993-3246-AAD0-2574B8200353}"/>
                </a:ext>
              </a:extLst>
            </p:cNvPr>
            <p:cNvGrpSpPr/>
            <p:nvPr/>
          </p:nvGrpSpPr>
          <p:grpSpPr>
            <a:xfrm>
              <a:off x="3167453" y="6472857"/>
              <a:ext cx="3719713" cy="847725"/>
              <a:chOff x="3167453" y="6472857"/>
              <a:chExt cx="3719713" cy="847725"/>
            </a:xfrm>
            <a:solidFill>
              <a:srgbClr val="A4D78A"/>
            </a:solidFill>
          </p:grpSpPr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0AACE60C-7A4A-C049-8D23-595D86EA4B22}"/>
                  </a:ext>
                </a:extLst>
              </p:cNvPr>
              <p:cNvSpPr/>
              <p:nvPr/>
            </p:nvSpPr>
            <p:spPr>
              <a:xfrm>
                <a:off x="3167453" y="6472857"/>
                <a:ext cx="847725" cy="847725"/>
              </a:xfrm>
              <a:custGeom>
                <a:avLst/>
                <a:gdLst>
                  <a:gd name="connsiteX0" fmla="*/ 851535 w 847725"/>
                  <a:gd name="connsiteY0" fmla="*/ 425768 h 847725"/>
                  <a:gd name="connsiteX1" fmla="*/ 425767 w 847725"/>
                  <a:gd name="connsiteY1" fmla="*/ 851535 h 847725"/>
                  <a:gd name="connsiteX2" fmla="*/ 0 w 847725"/>
                  <a:gd name="connsiteY2" fmla="*/ 425768 h 847725"/>
                  <a:gd name="connsiteX3" fmla="*/ 425767 w 847725"/>
                  <a:gd name="connsiteY3" fmla="*/ 0 h 847725"/>
                  <a:gd name="connsiteX4" fmla="*/ 851535 w 847725"/>
                  <a:gd name="connsiteY4" fmla="*/ 42576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5" h="847725">
                    <a:moveTo>
                      <a:pt x="851535" y="425768"/>
                    </a:moveTo>
                    <a:cubicBezTo>
                      <a:pt x="851535" y="660912"/>
                      <a:pt x="660912" y="851535"/>
                      <a:pt x="425767" y="851535"/>
                    </a:cubicBezTo>
                    <a:cubicBezTo>
                      <a:pt x="190623" y="851535"/>
                      <a:pt x="0" y="660912"/>
                      <a:pt x="0" y="425768"/>
                    </a:cubicBezTo>
                    <a:cubicBezTo>
                      <a:pt x="0" y="190623"/>
                      <a:pt x="190623" y="0"/>
                      <a:pt x="425767" y="0"/>
                    </a:cubicBezTo>
                    <a:cubicBezTo>
                      <a:pt x="660912" y="0"/>
                      <a:pt x="851535" y="190623"/>
                      <a:pt x="851535" y="42576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B8D7FA24-9886-A843-B139-D64EB249DA45}"/>
                  </a:ext>
                </a:extLst>
              </p:cNvPr>
              <p:cNvSpPr/>
              <p:nvPr/>
            </p:nvSpPr>
            <p:spPr>
              <a:xfrm>
                <a:off x="6039441" y="6472857"/>
                <a:ext cx="847725" cy="847725"/>
              </a:xfrm>
              <a:custGeom>
                <a:avLst/>
                <a:gdLst>
                  <a:gd name="connsiteX0" fmla="*/ 851535 w 847725"/>
                  <a:gd name="connsiteY0" fmla="*/ 425768 h 847725"/>
                  <a:gd name="connsiteX1" fmla="*/ 425767 w 847725"/>
                  <a:gd name="connsiteY1" fmla="*/ 851535 h 847725"/>
                  <a:gd name="connsiteX2" fmla="*/ 0 w 847725"/>
                  <a:gd name="connsiteY2" fmla="*/ 425768 h 847725"/>
                  <a:gd name="connsiteX3" fmla="*/ 425767 w 847725"/>
                  <a:gd name="connsiteY3" fmla="*/ 0 h 847725"/>
                  <a:gd name="connsiteX4" fmla="*/ 851535 w 847725"/>
                  <a:gd name="connsiteY4" fmla="*/ 425768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725" h="847725">
                    <a:moveTo>
                      <a:pt x="851535" y="425768"/>
                    </a:moveTo>
                    <a:cubicBezTo>
                      <a:pt x="851535" y="660912"/>
                      <a:pt x="660912" y="851535"/>
                      <a:pt x="425767" y="851535"/>
                    </a:cubicBezTo>
                    <a:cubicBezTo>
                      <a:pt x="190622" y="851535"/>
                      <a:pt x="0" y="660912"/>
                      <a:pt x="0" y="425768"/>
                    </a:cubicBezTo>
                    <a:cubicBezTo>
                      <a:pt x="0" y="190623"/>
                      <a:pt x="190622" y="0"/>
                      <a:pt x="425767" y="0"/>
                    </a:cubicBezTo>
                    <a:cubicBezTo>
                      <a:pt x="660912" y="0"/>
                      <a:pt x="851535" y="190623"/>
                      <a:pt x="851535" y="42576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9682C9F-3961-CC4D-908A-B459ACF79984}"/>
                </a:ext>
              </a:extLst>
            </p:cNvPr>
            <p:cNvSpPr/>
            <p:nvPr/>
          </p:nvSpPr>
          <p:spPr>
            <a:xfrm>
              <a:off x="3593230" y="5440966"/>
              <a:ext cx="2867025" cy="2876550"/>
            </a:xfrm>
            <a:custGeom>
              <a:avLst/>
              <a:gdLst>
                <a:gd name="connsiteX0" fmla="*/ 0 w 2867025"/>
                <a:gd name="connsiteY0" fmla="*/ 2246833 h 2876550"/>
                <a:gd name="connsiteX1" fmla="*/ 632412 w 2867025"/>
                <a:gd name="connsiteY1" fmla="*/ 2879246 h 2876550"/>
                <a:gd name="connsiteX2" fmla="*/ 2239528 w 2867025"/>
                <a:gd name="connsiteY2" fmla="*/ 2879246 h 2876550"/>
                <a:gd name="connsiteX3" fmla="*/ 2871950 w 2867025"/>
                <a:gd name="connsiteY3" fmla="*/ 2246833 h 2876550"/>
                <a:gd name="connsiteX4" fmla="*/ 2871930 w 2867025"/>
                <a:gd name="connsiteY4" fmla="*/ 2246833 h 2876550"/>
                <a:gd name="connsiteX5" fmla="*/ 2871930 w 2867025"/>
                <a:gd name="connsiteY5" fmla="*/ 427844 h 2876550"/>
                <a:gd name="connsiteX6" fmla="*/ 2444086 w 2867025"/>
                <a:gd name="connsiteY6" fmla="*/ 0 h 2876550"/>
                <a:gd name="connsiteX7" fmla="*/ 427844 w 2867025"/>
                <a:gd name="connsiteY7" fmla="*/ 0 h 2876550"/>
                <a:gd name="connsiteX8" fmla="*/ 10 w 2867025"/>
                <a:gd name="connsiteY8" fmla="*/ 427844 h 2876550"/>
                <a:gd name="connsiteX9" fmla="*/ 10 w 2867025"/>
                <a:gd name="connsiteY9" fmla="*/ 2246833 h 2876550"/>
                <a:gd name="connsiteX10" fmla="*/ 0 w 2867025"/>
                <a:gd name="connsiteY10" fmla="*/ 2246833 h 28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7025" h="2876550">
                  <a:moveTo>
                    <a:pt x="0" y="2246833"/>
                  </a:moveTo>
                  <a:cubicBezTo>
                    <a:pt x="0" y="2596105"/>
                    <a:pt x="283140" y="2879246"/>
                    <a:pt x="632412" y="2879246"/>
                  </a:cubicBezTo>
                  <a:lnTo>
                    <a:pt x="2239528" y="2879246"/>
                  </a:lnTo>
                  <a:cubicBezTo>
                    <a:pt x="2588800" y="2879246"/>
                    <a:pt x="2871950" y="2596105"/>
                    <a:pt x="2871950" y="2246833"/>
                  </a:cubicBezTo>
                  <a:lnTo>
                    <a:pt x="2871930" y="2246833"/>
                  </a:lnTo>
                  <a:lnTo>
                    <a:pt x="2871930" y="427844"/>
                  </a:lnTo>
                  <a:cubicBezTo>
                    <a:pt x="2871930" y="192529"/>
                    <a:pt x="2679402" y="0"/>
                    <a:pt x="2444086" y="0"/>
                  </a:cubicBezTo>
                  <a:lnTo>
                    <a:pt x="427844" y="0"/>
                  </a:lnTo>
                  <a:cubicBezTo>
                    <a:pt x="192529" y="0"/>
                    <a:pt x="10" y="192529"/>
                    <a:pt x="10" y="427844"/>
                  </a:cubicBezTo>
                  <a:lnTo>
                    <a:pt x="10" y="2246833"/>
                  </a:lnTo>
                  <a:lnTo>
                    <a:pt x="0" y="224683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60A8F938-895E-524B-9FF2-5ED7C09EC7A3}"/>
                </a:ext>
              </a:extLst>
            </p:cNvPr>
            <p:cNvSpPr/>
            <p:nvPr/>
          </p:nvSpPr>
          <p:spPr>
            <a:xfrm>
              <a:off x="4858055" y="6651917"/>
              <a:ext cx="333375" cy="457200"/>
            </a:xfrm>
            <a:custGeom>
              <a:avLst/>
              <a:gdLst>
                <a:gd name="connsiteX0" fmla="*/ 171136 w 333375"/>
                <a:gd name="connsiteY0" fmla="*/ 466401 h 457200"/>
                <a:gd name="connsiteX1" fmla="*/ 0 w 333375"/>
                <a:gd name="connsiteY1" fmla="*/ 295266 h 457200"/>
                <a:gd name="connsiteX2" fmla="*/ 0 w 333375"/>
                <a:gd name="connsiteY2" fmla="*/ 171136 h 457200"/>
                <a:gd name="connsiteX3" fmla="*/ 171136 w 333375"/>
                <a:gd name="connsiteY3" fmla="*/ 0 h 457200"/>
                <a:gd name="connsiteX4" fmla="*/ 342271 w 333375"/>
                <a:gd name="connsiteY4" fmla="*/ 171136 h 457200"/>
                <a:gd name="connsiteX5" fmla="*/ 342271 w 333375"/>
                <a:gd name="connsiteY5" fmla="*/ 295266 h 457200"/>
                <a:gd name="connsiteX6" fmla="*/ 171136 w 333375"/>
                <a:gd name="connsiteY6" fmla="*/ 466401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457200">
                  <a:moveTo>
                    <a:pt x="171136" y="466401"/>
                  </a:moveTo>
                  <a:cubicBezTo>
                    <a:pt x="76619" y="466401"/>
                    <a:pt x="0" y="389773"/>
                    <a:pt x="0" y="295266"/>
                  </a:cubicBezTo>
                  <a:lnTo>
                    <a:pt x="0" y="171136"/>
                  </a:lnTo>
                  <a:cubicBezTo>
                    <a:pt x="0" y="76610"/>
                    <a:pt x="76629" y="0"/>
                    <a:pt x="171136" y="0"/>
                  </a:cubicBezTo>
                  <a:cubicBezTo>
                    <a:pt x="265643" y="0"/>
                    <a:pt x="342271" y="76619"/>
                    <a:pt x="342271" y="171136"/>
                  </a:cubicBezTo>
                  <a:lnTo>
                    <a:pt x="342271" y="295266"/>
                  </a:lnTo>
                  <a:cubicBezTo>
                    <a:pt x="342281" y="389773"/>
                    <a:pt x="265652" y="466401"/>
                    <a:pt x="171136" y="466401"/>
                  </a:cubicBezTo>
                  <a:close/>
                </a:path>
              </a:pathLst>
            </a:custGeom>
            <a:solidFill>
              <a:srgbClr val="000000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62111274-9529-4B48-B05A-A65C2D27EB57}"/>
                </a:ext>
              </a:extLst>
            </p:cNvPr>
            <p:cNvSpPr/>
            <p:nvPr/>
          </p:nvSpPr>
          <p:spPr>
            <a:xfrm>
              <a:off x="3971392" y="6664014"/>
              <a:ext cx="533400" cy="361950"/>
            </a:xfrm>
            <a:custGeom>
              <a:avLst/>
              <a:gdLst>
                <a:gd name="connsiteX0" fmla="*/ 521237 w 533400"/>
                <a:gd name="connsiteY0" fmla="*/ 0 h 361950"/>
                <a:gd name="connsiteX1" fmla="*/ 18317 w 533400"/>
                <a:gd name="connsiteY1" fmla="*/ 0 h 361950"/>
                <a:gd name="connsiteX2" fmla="*/ 0 w 533400"/>
                <a:gd name="connsiteY2" fmla="*/ 97603 h 361950"/>
                <a:gd name="connsiteX3" fmla="*/ 269777 w 533400"/>
                <a:gd name="connsiteY3" fmla="*/ 367360 h 361950"/>
                <a:gd name="connsiteX4" fmla="*/ 539544 w 533400"/>
                <a:gd name="connsiteY4" fmla="*/ 97603 h 361950"/>
                <a:gd name="connsiteX5" fmla="*/ 521237 w 533400"/>
                <a:gd name="connsiteY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61950">
                  <a:moveTo>
                    <a:pt x="521237" y="0"/>
                  </a:moveTo>
                  <a:lnTo>
                    <a:pt x="18317" y="0"/>
                  </a:lnTo>
                  <a:cubicBezTo>
                    <a:pt x="6553" y="30280"/>
                    <a:pt x="0" y="63160"/>
                    <a:pt x="0" y="97603"/>
                  </a:cubicBezTo>
                  <a:cubicBezTo>
                    <a:pt x="0" y="246583"/>
                    <a:pt x="120796" y="367360"/>
                    <a:pt x="269777" y="367360"/>
                  </a:cubicBezTo>
                  <a:cubicBezTo>
                    <a:pt x="418757" y="367360"/>
                    <a:pt x="539544" y="246583"/>
                    <a:pt x="539544" y="97603"/>
                  </a:cubicBezTo>
                  <a:cubicBezTo>
                    <a:pt x="539544" y="63160"/>
                    <a:pt x="532990" y="30280"/>
                    <a:pt x="5212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7EE11264-1D6C-0D42-A614-B5C0C1A5B227}"/>
                </a:ext>
              </a:extLst>
            </p:cNvPr>
            <p:cNvSpPr/>
            <p:nvPr/>
          </p:nvSpPr>
          <p:spPr>
            <a:xfrm>
              <a:off x="4143566" y="6664014"/>
              <a:ext cx="190500" cy="190500"/>
            </a:xfrm>
            <a:custGeom>
              <a:avLst/>
              <a:gdLst>
                <a:gd name="connsiteX0" fmla="*/ 195205 w 190500"/>
                <a:gd name="connsiteY0" fmla="*/ 97622 h 190500"/>
                <a:gd name="connsiteX1" fmla="*/ 97593 w 190500"/>
                <a:gd name="connsiteY1" fmla="*/ 0 h 190500"/>
                <a:gd name="connsiteX2" fmla="*/ 0 w 190500"/>
                <a:gd name="connsiteY2" fmla="*/ 97622 h 190500"/>
                <a:gd name="connsiteX3" fmla="*/ 97593 w 190500"/>
                <a:gd name="connsiteY3" fmla="*/ 195196 h 190500"/>
                <a:gd name="connsiteX4" fmla="*/ 195205 w 190500"/>
                <a:gd name="connsiteY4" fmla="*/ 97622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5205" y="97622"/>
                  </a:moveTo>
                  <a:cubicBezTo>
                    <a:pt x="195205" y="43691"/>
                    <a:pt x="151486" y="0"/>
                    <a:pt x="97593" y="0"/>
                  </a:cubicBezTo>
                  <a:cubicBezTo>
                    <a:pt x="43701" y="0"/>
                    <a:pt x="0" y="43682"/>
                    <a:pt x="0" y="97622"/>
                  </a:cubicBezTo>
                  <a:cubicBezTo>
                    <a:pt x="0" y="151495"/>
                    <a:pt x="43710" y="195196"/>
                    <a:pt x="97593" y="195196"/>
                  </a:cubicBezTo>
                  <a:cubicBezTo>
                    <a:pt x="151486" y="195196"/>
                    <a:pt x="195205" y="151505"/>
                    <a:pt x="195205" y="9762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1887830E-8CA5-0E4F-A7CF-D9322F0D4974}"/>
                </a:ext>
              </a:extLst>
            </p:cNvPr>
            <p:cNvSpPr/>
            <p:nvPr/>
          </p:nvSpPr>
          <p:spPr>
            <a:xfrm>
              <a:off x="5547465" y="6664014"/>
              <a:ext cx="533400" cy="361950"/>
            </a:xfrm>
            <a:custGeom>
              <a:avLst/>
              <a:gdLst>
                <a:gd name="connsiteX0" fmla="*/ 521227 w 533400"/>
                <a:gd name="connsiteY0" fmla="*/ 0 h 361950"/>
                <a:gd name="connsiteX1" fmla="*/ 18307 w 533400"/>
                <a:gd name="connsiteY1" fmla="*/ 0 h 361950"/>
                <a:gd name="connsiteX2" fmla="*/ 0 w 533400"/>
                <a:gd name="connsiteY2" fmla="*/ 97603 h 361950"/>
                <a:gd name="connsiteX3" fmla="*/ 269777 w 533400"/>
                <a:gd name="connsiteY3" fmla="*/ 367360 h 361950"/>
                <a:gd name="connsiteX4" fmla="*/ 539544 w 533400"/>
                <a:gd name="connsiteY4" fmla="*/ 97603 h 361950"/>
                <a:gd name="connsiteX5" fmla="*/ 521227 w 533400"/>
                <a:gd name="connsiteY5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361950">
                  <a:moveTo>
                    <a:pt x="521227" y="0"/>
                  </a:moveTo>
                  <a:lnTo>
                    <a:pt x="18307" y="0"/>
                  </a:lnTo>
                  <a:cubicBezTo>
                    <a:pt x="6553" y="30280"/>
                    <a:pt x="0" y="63160"/>
                    <a:pt x="0" y="97603"/>
                  </a:cubicBezTo>
                  <a:cubicBezTo>
                    <a:pt x="0" y="246583"/>
                    <a:pt x="120796" y="367360"/>
                    <a:pt x="269777" y="367360"/>
                  </a:cubicBezTo>
                  <a:cubicBezTo>
                    <a:pt x="418757" y="367360"/>
                    <a:pt x="539544" y="246583"/>
                    <a:pt x="539544" y="97603"/>
                  </a:cubicBezTo>
                  <a:cubicBezTo>
                    <a:pt x="539544" y="63160"/>
                    <a:pt x="533000" y="30280"/>
                    <a:pt x="52122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68" name="Graphic 13">
              <a:extLst>
                <a:ext uri="{FF2B5EF4-FFF2-40B4-BE49-F238E27FC236}">
                  <a16:creationId xmlns:a16="http://schemas.microsoft.com/office/drawing/2014/main" id="{96C09D6A-2546-824A-8785-2D775EF10663}"/>
                </a:ext>
              </a:extLst>
            </p:cNvPr>
            <p:cNvGrpSpPr/>
            <p:nvPr/>
          </p:nvGrpSpPr>
          <p:grpSpPr>
            <a:xfrm>
              <a:off x="3823564" y="6664014"/>
              <a:ext cx="2409825" cy="2143125"/>
              <a:chOff x="3823564" y="6664014"/>
              <a:chExt cx="2409825" cy="2143125"/>
            </a:xfrm>
            <a:solidFill>
              <a:srgbClr val="333E48"/>
            </a:solidFill>
          </p:grpSpPr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14616035-755D-2E4A-ADFC-98F5EA4C3114}"/>
                  </a:ext>
                </a:extLst>
              </p:cNvPr>
              <p:cNvSpPr/>
              <p:nvPr/>
            </p:nvSpPr>
            <p:spPr>
              <a:xfrm>
                <a:off x="5719629" y="6664014"/>
                <a:ext cx="190500" cy="190500"/>
              </a:xfrm>
              <a:custGeom>
                <a:avLst/>
                <a:gdLst>
                  <a:gd name="connsiteX0" fmla="*/ 0 w 190500"/>
                  <a:gd name="connsiteY0" fmla="*/ 97622 h 190500"/>
                  <a:gd name="connsiteX1" fmla="*/ 97612 w 190500"/>
                  <a:gd name="connsiteY1" fmla="*/ 0 h 190500"/>
                  <a:gd name="connsiteX2" fmla="*/ 195206 w 190500"/>
                  <a:gd name="connsiteY2" fmla="*/ 97622 h 190500"/>
                  <a:gd name="connsiteX3" fmla="*/ 97612 w 190500"/>
                  <a:gd name="connsiteY3" fmla="*/ 195196 h 190500"/>
                  <a:gd name="connsiteX4" fmla="*/ 0 w 190500"/>
                  <a:gd name="connsiteY4" fmla="*/ 9762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0" y="97622"/>
                    </a:moveTo>
                    <a:cubicBezTo>
                      <a:pt x="0" y="43691"/>
                      <a:pt x="43720" y="0"/>
                      <a:pt x="97612" y="0"/>
                    </a:cubicBezTo>
                    <a:cubicBezTo>
                      <a:pt x="151505" y="0"/>
                      <a:pt x="195206" y="43682"/>
                      <a:pt x="195206" y="97622"/>
                    </a:cubicBezTo>
                    <a:cubicBezTo>
                      <a:pt x="195206" y="151495"/>
                      <a:pt x="151495" y="195196"/>
                      <a:pt x="97612" y="195196"/>
                    </a:cubicBezTo>
                    <a:cubicBezTo>
                      <a:pt x="43720" y="195196"/>
                      <a:pt x="0" y="151505"/>
                      <a:pt x="0" y="9762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2F7209EF-D6C7-9C4B-B936-FD8E1F31B359}"/>
                  </a:ext>
                </a:extLst>
              </p:cNvPr>
              <p:cNvSpPr/>
              <p:nvPr/>
            </p:nvSpPr>
            <p:spPr>
              <a:xfrm>
                <a:off x="6076588" y="8473478"/>
                <a:ext cx="152400" cy="333375"/>
              </a:xfrm>
              <a:custGeom>
                <a:avLst/>
                <a:gdLst>
                  <a:gd name="connsiteX0" fmla="*/ 0 w 152400"/>
                  <a:gd name="connsiteY0" fmla="*/ 0 h 333375"/>
                  <a:gd name="connsiteX1" fmla="*/ 158277 w 152400"/>
                  <a:gd name="connsiteY1" fmla="*/ 0 h 333375"/>
                  <a:gd name="connsiteX2" fmla="*/ 158277 w 152400"/>
                  <a:gd name="connsiteY2" fmla="*/ 334480 h 333375"/>
                  <a:gd name="connsiteX3" fmla="*/ 0 w 152400"/>
                  <a:gd name="connsiteY3" fmla="*/ 33448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33375">
                    <a:moveTo>
                      <a:pt x="0" y="0"/>
                    </a:moveTo>
                    <a:lnTo>
                      <a:pt x="158277" y="0"/>
                    </a:lnTo>
                    <a:lnTo>
                      <a:pt x="158277" y="334480"/>
                    </a:lnTo>
                    <a:lnTo>
                      <a:pt x="0" y="334480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635AD4C7-95E2-F642-8F6F-77CA3E1AE68A}"/>
                  </a:ext>
                </a:extLst>
              </p:cNvPr>
              <p:cNvSpPr/>
              <p:nvPr/>
            </p:nvSpPr>
            <p:spPr>
              <a:xfrm>
                <a:off x="5780608" y="8561584"/>
                <a:ext cx="371475" cy="152400"/>
              </a:xfrm>
              <a:custGeom>
                <a:avLst/>
                <a:gdLst>
                  <a:gd name="connsiteX0" fmla="*/ 0 w 371475"/>
                  <a:gd name="connsiteY0" fmla="*/ 0 h 152400"/>
                  <a:gd name="connsiteX1" fmla="*/ 375085 w 371475"/>
                  <a:gd name="connsiteY1" fmla="*/ 0 h 152400"/>
                  <a:gd name="connsiteX2" fmla="*/ 375085 w 371475"/>
                  <a:gd name="connsiteY2" fmla="*/ 158277 h 152400"/>
                  <a:gd name="connsiteX3" fmla="*/ 0 w 371475"/>
                  <a:gd name="connsiteY3" fmla="*/ 1582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152400">
                    <a:moveTo>
                      <a:pt x="0" y="0"/>
                    </a:moveTo>
                    <a:lnTo>
                      <a:pt x="375085" y="0"/>
                    </a:lnTo>
                    <a:lnTo>
                      <a:pt x="375085" y="158277"/>
                    </a:lnTo>
                    <a:lnTo>
                      <a:pt x="0" y="158277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7320D155-D117-724B-92AE-C47712BABCD7}"/>
                  </a:ext>
                </a:extLst>
              </p:cNvPr>
              <p:cNvSpPr/>
              <p:nvPr/>
            </p:nvSpPr>
            <p:spPr>
              <a:xfrm>
                <a:off x="3823564" y="8473478"/>
                <a:ext cx="152400" cy="333375"/>
              </a:xfrm>
              <a:custGeom>
                <a:avLst/>
                <a:gdLst>
                  <a:gd name="connsiteX0" fmla="*/ 0 w 152400"/>
                  <a:gd name="connsiteY0" fmla="*/ 0 h 333375"/>
                  <a:gd name="connsiteX1" fmla="*/ 158277 w 152400"/>
                  <a:gd name="connsiteY1" fmla="*/ 0 h 333375"/>
                  <a:gd name="connsiteX2" fmla="*/ 158277 w 152400"/>
                  <a:gd name="connsiteY2" fmla="*/ 334480 h 333375"/>
                  <a:gd name="connsiteX3" fmla="*/ 0 w 152400"/>
                  <a:gd name="connsiteY3" fmla="*/ 33448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33375">
                    <a:moveTo>
                      <a:pt x="0" y="0"/>
                    </a:moveTo>
                    <a:lnTo>
                      <a:pt x="158277" y="0"/>
                    </a:lnTo>
                    <a:lnTo>
                      <a:pt x="158277" y="334480"/>
                    </a:lnTo>
                    <a:lnTo>
                      <a:pt x="0" y="334480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795C6D0D-0CFA-2242-B09E-1DB987B5265B}"/>
                  </a:ext>
                </a:extLst>
              </p:cNvPr>
              <p:cNvSpPr/>
              <p:nvPr/>
            </p:nvSpPr>
            <p:spPr>
              <a:xfrm>
                <a:off x="3902707" y="8561584"/>
                <a:ext cx="371475" cy="152400"/>
              </a:xfrm>
              <a:custGeom>
                <a:avLst/>
                <a:gdLst>
                  <a:gd name="connsiteX0" fmla="*/ 0 w 371475"/>
                  <a:gd name="connsiteY0" fmla="*/ 0 h 152400"/>
                  <a:gd name="connsiteX1" fmla="*/ 375076 w 371475"/>
                  <a:gd name="connsiteY1" fmla="*/ 0 h 152400"/>
                  <a:gd name="connsiteX2" fmla="*/ 375076 w 371475"/>
                  <a:gd name="connsiteY2" fmla="*/ 158277 h 152400"/>
                  <a:gd name="connsiteX3" fmla="*/ 0 w 371475"/>
                  <a:gd name="connsiteY3" fmla="*/ 1582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5" h="152400">
                    <a:moveTo>
                      <a:pt x="0" y="0"/>
                    </a:moveTo>
                    <a:lnTo>
                      <a:pt x="375076" y="0"/>
                    </a:lnTo>
                    <a:lnTo>
                      <a:pt x="375076" y="158277"/>
                    </a:lnTo>
                    <a:lnTo>
                      <a:pt x="0" y="158277"/>
                    </a:lnTo>
                    <a:close/>
                  </a:path>
                </a:pathLst>
              </a:custGeom>
              <a:solidFill>
                <a:srgbClr val="333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18D365F-150F-DD4D-AF17-2EBDB91A7D10}"/>
                </a:ext>
              </a:extLst>
            </p:cNvPr>
            <p:cNvSpPr/>
            <p:nvPr/>
          </p:nvSpPr>
          <p:spPr>
            <a:xfrm>
              <a:off x="4274439" y="7325449"/>
              <a:ext cx="1504950" cy="533400"/>
            </a:xfrm>
            <a:custGeom>
              <a:avLst/>
              <a:gdLst>
                <a:gd name="connsiteX0" fmla="*/ 1509484 w 1504950"/>
                <a:gd name="connsiteY0" fmla="*/ 160439 h 533400"/>
                <a:gd name="connsiteX1" fmla="*/ 1349045 w 1504950"/>
                <a:gd name="connsiteY1" fmla="*/ 0 h 533400"/>
                <a:gd name="connsiteX2" fmla="*/ 160439 w 1504950"/>
                <a:gd name="connsiteY2" fmla="*/ 0 h 533400"/>
                <a:gd name="connsiteX3" fmla="*/ 0 w 1504950"/>
                <a:gd name="connsiteY3" fmla="*/ 160439 h 533400"/>
                <a:gd name="connsiteX4" fmla="*/ 0 w 1504950"/>
                <a:gd name="connsiteY4" fmla="*/ 379733 h 533400"/>
                <a:gd name="connsiteX5" fmla="*/ 160439 w 1504950"/>
                <a:gd name="connsiteY5" fmla="*/ 540172 h 533400"/>
                <a:gd name="connsiteX6" fmla="*/ 1349045 w 1504950"/>
                <a:gd name="connsiteY6" fmla="*/ 540172 h 533400"/>
                <a:gd name="connsiteX7" fmla="*/ 1509484 w 1504950"/>
                <a:gd name="connsiteY7" fmla="*/ 379733 h 533400"/>
                <a:gd name="connsiteX8" fmla="*/ 1509484 w 1504950"/>
                <a:gd name="connsiteY8" fmla="*/ 160439 h 533400"/>
                <a:gd name="connsiteX9" fmla="*/ 1509484 w 1504950"/>
                <a:gd name="connsiteY9" fmla="*/ 16043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950" h="533400">
                  <a:moveTo>
                    <a:pt x="1509484" y="160439"/>
                  </a:moveTo>
                  <a:cubicBezTo>
                    <a:pt x="1509484" y="72190"/>
                    <a:pt x="1437275" y="0"/>
                    <a:pt x="1349045" y="0"/>
                  </a:cubicBezTo>
                  <a:lnTo>
                    <a:pt x="160439" y="0"/>
                  </a:lnTo>
                  <a:cubicBezTo>
                    <a:pt x="72209" y="0"/>
                    <a:pt x="0" y="72200"/>
                    <a:pt x="0" y="160439"/>
                  </a:cubicBezTo>
                  <a:lnTo>
                    <a:pt x="0" y="379733"/>
                  </a:lnTo>
                  <a:cubicBezTo>
                    <a:pt x="0" y="467982"/>
                    <a:pt x="72209" y="540172"/>
                    <a:pt x="160439" y="540172"/>
                  </a:cubicBezTo>
                  <a:lnTo>
                    <a:pt x="1349045" y="540172"/>
                  </a:lnTo>
                  <a:cubicBezTo>
                    <a:pt x="1437275" y="540172"/>
                    <a:pt x="1509484" y="467973"/>
                    <a:pt x="1509484" y="379733"/>
                  </a:cubicBezTo>
                  <a:lnTo>
                    <a:pt x="1509484" y="160439"/>
                  </a:lnTo>
                  <a:lnTo>
                    <a:pt x="1509484" y="16043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0" name="Graphic 13">
              <a:extLst>
                <a:ext uri="{FF2B5EF4-FFF2-40B4-BE49-F238E27FC236}">
                  <a16:creationId xmlns:a16="http://schemas.microsoft.com/office/drawing/2014/main" id="{A8298563-63E7-B742-91B2-7BA463C5BB78}"/>
                </a:ext>
              </a:extLst>
            </p:cNvPr>
            <p:cNvGrpSpPr/>
            <p:nvPr/>
          </p:nvGrpSpPr>
          <p:grpSpPr>
            <a:xfrm>
              <a:off x="5052365" y="5974756"/>
              <a:ext cx="1152525" cy="514350"/>
              <a:chOff x="5052365" y="5974756"/>
              <a:chExt cx="1152525" cy="514350"/>
            </a:xfrm>
            <a:solidFill>
              <a:srgbClr val="000000"/>
            </a:solidFill>
          </p:grpSpPr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D2209D40-DB29-F940-866B-ABC346104027}"/>
                  </a:ext>
                </a:extLst>
              </p:cNvPr>
              <p:cNvSpPr/>
              <p:nvPr/>
            </p:nvSpPr>
            <p:spPr>
              <a:xfrm>
                <a:off x="5052365" y="6153007"/>
                <a:ext cx="1152525" cy="152400"/>
              </a:xfrm>
              <a:custGeom>
                <a:avLst/>
                <a:gdLst>
                  <a:gd name="connsiteX0" fmla="*/ 1077440 w 1152525"/>
                  <a:gd name="connsiteY0" fmla="*/ 158286 h 152400"/>
                  <a:gd name="connsiteX1" fmla="*/ 79143 w 1152525"/>
                  <a:gd name="connsiteY1" fmla="*/ 158286 h 152400"/>
                  <a:gd name="connsiteX2" fmla="*/ 0 w 1152525"/>
                  <a:gd name="connsiteY2" fmla="*/ 79143 h 152400"/>
                  <a:gd name="connsiteX3" fmla="*/ 79143 w 1152525"/>
                  <a:gd name="connsiteY3" fmla="*/ 0 h 152400"/>
                  <a:gd name="connsiteX4" fmla="*/ 1077440 w 1152525"/>
                  <a:gd name="connsiteY4" fmla="*/ 0 h 152400"/>
                  <a:gd name="connsiteX5" fmla="*/ 1156583 w 1152525"/>
                  <a:gd name="connsiteY5" fmla="*/ 79143 h 152400"/>
                  <a:gd name="connsiteX6" fmla="*/ 1077440 w 1152525"/>
                  <a:gd name="connsiteY6" fmla="*/ 15828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525" h="152400">
                    <a:moveTo>
                      <a:pt x="1077440" y="158286"/>
                    </a:moveTo>
                    <a:lnTo>
                      <a:pt x="79143" y="158286"/>
                    </a:lnTo>
                    <a:cubicBezTo>
                      <a:pt x="35423" y="158286"/>
                      <a:pt x="0" y="122853"/>
                      <a:pt x="0" y="79143"/>
                    </a:cubicBezTo>
                    <a:cubicBezTo>
                      <a:pt x="0" y="35433"/>
                      <a:pt x="35423" y="0"/>
                      <a:pt x="79143" y="0"/>
                    </a:cubicBezTo>
                    <a:lnTo>
                      <a:pt x="1077440" y="0"/>
                    </a:lnTo>
                    <a:cubicBezTo>
                      <a:pt x="1121159" y="0"/>
                      <a:pt x="1156583" y="35433"/>
                      <a:pt x="1156583" y="79143"/>
                    </a:cubicBezTo>
                    <a:cubicBezTo>
                      <a:pt x="1156583" y="122853"/>
                      <a:pt x="1121150" y="158286"/>
                      <a:pt x="1077440" y="15828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193C7170-E450-B94E-BADB-97802CC039D2}"/>
                  </a:ext>
                </a:extLst>
              </p:cNvPr>
              <p:cNvSpPr/>
              <p:nvPr/>
            </p:nvSpPr>
            <p:spPr>
              <a:xfrm>
                <a:off x="5244894" y="5974756"/>
                <a:ext cx="152400" cy="514350"/>
              </a:xfrm>
              <a:custGeom>
                <a:avLst/>
                <a:gdLst>
                  <a:gd name="connsiteX0" fmla="*/ 79143 w 152400"/>
                  <a:gd name="connsiteY0" fmla="*/ 514817 h 514350"/>
                  <a:gd name="connsiteX1" fmla="*/ 0 w 152400"/>
                  <a:gd name="connsiteY1" fmla="*/ 435673 h 514350"/>
                  <a:gd name="connsiteX2" fmla="*/ 0 w 152400"/>
                  <a:gd name="connsiteY2" fmla="*/ 79143 h 514350"/>
                  <a:gd name="connsiteX3" fmla="*/ 79143 w 152400"/>
                  <a:gd name="connsiteY3" fmla="*/ 0 h 514350"/>
                  <a:gd name="connsiteX4" fmla="*/ 158287 w 152400"/>
                  <a:gd name="connsiteY4" fmla="*/ 79143 h 514350"/>
                  <a:gd name="connsiteX5" fmla="*/ 158287 w 152400"/>
                  <a:gd name="connsiteY5" fmla="*/ 435673 h 514350"/>
                  <a:gd name="connsiteX6" fmla="*/ 79143 w 152400"/>
                  <a:gd name="connsiteY6" fmla="*/ 51481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14350">
                    <a:moveTo>
                      <a:pt x="79143" y="514817"/>
                    </a:moveTo>
                    <a:cubicBezTo>
                      <a:pt x="35424" y="514817"/>
                      <a:pt x="0" y="479384"/>
                      <a:pt x="0" y="435673"/>
                    </a:cubicBezTo>
                    <a:lnTo>
                      <a:pt x="0" y="79143"/>
                    </a:lnTo>
                    <a:cubicBezTo>
                      <a:pt x="0" y="35433"/>
                      <a:pt x="35424" y="0"/>
                      <a:pt x="79143" y="0"/>
                    </a:cubicBezTo>
                    <a:cubicBezTo>
                      <a:pt x="122863" y="0"/>
                      <a:pt x="158287" y="35433"/>
                      <a:pt x="158287" y="79143"/>
                    </a:cubicBezTo>
                    <a:lnTo>
                      <a:pt x="158287" y="435673"/>
                    </a:lnTo>
                    <a:cubicBezTo>
                      <a:pt x="158277" y="479384"/>
                      <a:pt x="122844" y="514817"/>
                      <a:pt x="79143" y="51481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DFB1C558-1B1E-3A4B-B1D5-3AFB7755A768}"/>
                  </a:ext>
                </a:extLst>
              </p:cNvPr>
              <p:cNvSpPr/>
              <p:nvPr/>
            </p:nvSpPr>
            <p:spPr>
              <a:xfrm>
                <a:off x="5624093" y="5974756"/>
                <a:ext cx="152400" cy="514350"/>
              </a:xfrm>
              <a:custGeom>
                <a:avLst/>
                <a:gdLst>
                  <a:gd name="connsiteX0" fmla="*/ 79143 w 152400"/>
                  <a:gd name="connsiteY0" fmla="*/ 514817 h 514350"/>
                  <a:gd name="connsiteX1" fmla="*/ 0 w 152400"/>
                  <a:gd name="connsiteY1" fmla="*/ 435673 h 514350"/>
                  <a:gd name="connsiteX2" fmla="*/ 0 w 152400"/>
                  <a:gd name="connsiteY2" fmla="*/ 79143 h 514350"/>
                  <a:gd name="connsiteX3" fmla="*/ 79143 w 152400"/>
                  <a:gd name="connsiteY3" fmla="*/ 0 h 514350"/>
                  <a:gd name="connsiteX4" fmla="*/ 158287 w 152400"/>
                  <a:gd name="connsiteY4" fmla="*/ 79143 h 514350"/>
                  <a:gd name="connsiteX5" fmla="*/ 158287 w 152400"/>
                  <a:gd name="connsiteY5" fmla="*/ 435673 h 514350"/>
                  <a:gd name="connsiteX6" fmla="*/ 79143 w 152400"/>
                  <a:gd name="connsiteY6" fmla="*/ 51481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514350">
                    <a:moveTo>
                      <a:pt x="79143" y="514817"/>
                    </a:moveTo>
                    <a:cubicBezTo>
                      <a:pt x="35423" y="514817"/>
                      <a:pt x="0" y="479384"/>
                      <a:pt x="0" y="435673"/>
                    </a:cubicBezTo>
                    <a:lnTo>
                      <a:pt x="0" y="79143"/>
                    </a:lnTo>
                    <a:cubicBezTo>
                      <a:pt x="0" y="35433"/>
                      <a:pt x="35423" y="0"/>
                      <a:pt x="79143" y="0"/>
                    </a:cubicBezTo>
                    <a:cubicBezTo>
                      <a:pt x="122863" y="0"/>
                      <a:pt x="158287" y="35433"/>
                      <a:pt x="158287" y="79143"/>
                    </a:cubicBezTo>
                    <a:lnTo>
                      <a:pt x="158287" y="435673"/>
                    </a:lnTo>
                    <a:cubicBezTo>
                      <a:pt x="158277" y="479384"/>
                      <a:pt x="122854" y="514817"/>
                      <a:pt x="79143" y="51481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C6663845-2288-5249-8E87-18CCF0FC6583}"/>
                </a:ext>
              </a:extLst>
            </p:cNvPr>
            <p:cNvSpPr/>
            <p:nvPr/>
          </p:nvSpPr>
          <p:spPr>
            <a:xfrm>
              <a:off x="4274439" y="7325468"/>
              <a:ext cx="1504950" cy="228600"/>
            </a:xfrm>
            <a:custGeom>
              <a:avLst/>
              <a:gdLst>
                <a:gd name="connsiteX0" fmla="*/ 0 w 1504950"/>
                <a:gd name="connsiteY0" fmla="*/ 237992 h 228600"/>
                <a:gd name="connsiteX1" fmla="*/ 0 w 1504950"/>
                <a:gd name="connsiteY1" fmla="*/ 160439 h 228600"/>
                <a:gd name="connsiteX2" fmla="*/ 160439 w 1504950"/>
                <a:gd name="connsiteY2" fmla="*/ 0 h 228600"/>
                <a:gd name="connsiteX3" fmla="*/ 1349045 w 1504950"/>
                <a:gd name="connsiteY3" fmla="*/ 0 h 228600"/>
                <a:gd name="connsiteX4" fmla="*/ 1509484 w 1504950"/>
                <a:gd name="connsiteY4" fmla="*/ 160439 h 228600"/>
                <a:gd name="connsiteX5" fmla="*/ 1509484 w 1504950"/>
                <a:gd name="connsiteY5" fmla="*/ 237992 h 228600"/>
                <a:gd name="connsiteX6" fmla="*/ 0 w 1504950"/>
                <a:gd name="connsiteY6" fmla="*/ 23799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950" h="228600">
                  <a:moveTo>
                    <a:pt x="0" y="237992"/>
                  </a:moveTo>
                  <a:lnTo>
                    <a:pt x="0" y="160439"/>
                  </a:lnTo>
                  <a:cubicBezTo>
                    <a:pt x="0" y="72190"/>
                    <a:pt x="72209" y="0"/>
                    <a:pt x="160439" y="0"/>
                  </a:cubicBezTo>
                  <a:lnTo>
                    <a:pt x="1349045" y="0"/>
                  </a:lnTo>
                  <a:cubicBezTo>
                    <a:pt x="1437275" y="0"/>
                    <a:pt x="1509484" y="72200"/>
                    <a:pt x="1509484" y="160439"/>
                  </a:cubicBezTo>
                  <a:lnTo>
                    <a:pt x="1509484" y="237992"/>
                  </a:lnTo>
                  <a:lnTo>
                    <a:pt x="0" y="2379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43A2A29-1231-C54E-AFCC-5E970A4ED070}"/>
                </a:ext>
              </a:extLst>
            </p:cNvPr>
            <p:cNvSpPr/>
            <p:nvPr/>
          </p:nvSpPr>
          <p:spPr>
            <a:xfrm>
              <a:off x="4950076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8CE8E5A9-58FB-B343-9BBA-7A27E31D4929}"/>
                </a:ext>
              </a:extLst>
            </p:cNvPr>
            <p:cNvSpPr/>
            <p:nvPr/>
          </p:nvSpPr>
          <p:spPr>
            <a:xfrm>
              <a:off x="4520413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9BED15B-939B-CC4A-AB46-6C0AADBC644C}"/>
                </a:ext>
              </a:extLst>
            </p:cNvPr>
            <p:cNvSpPr/>
            <p:nvPr/>
          </p:nvSpPr>
          <p:spPr>
            <a:xfrm>
              <a:off x="5379644" y="7325439"/>
              <a:ext cx="152400" cy="228600"/>
            </a:xfrm>
            <a:custGeom>
              <a:avLst/>
              <a:gdLst>
                <a:gd name="connsiteX0" fmla="*/ 0 w 152400"/>
                <a:gd name="connsiteY0" fmla="*/ 0 h 228600"/>
                <a:gd name="connsiteX1" fmla="*/ 158277 w 152400"/>
                <a:gd name="connsiteY1" fmla="*/ 0 h 228600"/>
                <a:gd name="connsiteX2" fmla="*/ 158277 w 152400"/>
                <a:gd name="connsiteY2" fmla="*/ 238011 h 228600"/>
                <a:gd name="connsiteX3" fmla="*/ 0 w 152400"/>
                <a:gd name="connsiteY3" fmla="*/ 23801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8277" y="0"/>
                  </a:lnTo>
                  <a:lnTo>
                    <a:pt x="158277" y="238011"/>
                  </a:lnTo>
                  <a:lnTo>
                    <a:pt x="0" y="238011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36540BD2-550C-9D46-846E-BCD9C9F18F86}"/>
                </a:ext>
              </a:extLst>
            </p:cNvPr>
            <p:cNvSpPr/>
            <p:nvPr/>
          </p:nvSpPr>
          <p:spPr>
            <a:xfrm>
              <a:off x="3486274" y="5334000"/>
              <a:ext cx="3076575" cy="533400"/>
            </a:xfrm>
            <a:custGeom>
              <a:avLst/>
              <a:gdLst>
                <a:gd name="connsiteX0" fmla="*/ 2551043 w 3076575"/>
                <a:gd name="connsiteY0" fmla="*/ 0 h 533400"/>
                <a:gd name="connsiteX1" fmla="*/ 534800 w 3076575"/>
                <a:gd name="connsiteY1" fmla="*/ 0 h 533400"/>
                <a:gd name="connsiteX2" fmla="*/ 0 w 3076575"/>
                <a:gd name="connsiteY2" fmla="*/ 534810 h 533400"/>
                <a:gd name="connsiteX3" fmla="*/ 672532 w 3076575"/>
                <a:gd name="connsiteY3" fmla="*/ 534810 h 533400"/>
                <a:gd name="connsiteX4" fmla="*/ 711203 w 3076575"/>
                <a:gd name="connsiteY4" fmla="*/ 511150 h 533400"/>
                <a:gd name="connsiteX5" fmla="*/ 782764 w 3076575"/>
                <a:gd name="connsiteY5" fmla="*/ 368027 h 533400"/>
                <a:gd name="connsiteX6" fmla="*/ 890435 w 3076575"/>
                <a:gd name="connsiteY6" fmla="*/ 368027 h 533400"/>
                <a:gd name="connsiteX7" fmla="*/ 961968 w 3076575"/>
                <a:gd name="connsiteY7" fmla="*/ 511102 h 533400"/>
                <a:gd name="connsiteX8" fmla="*/ 1009459 w 3076575"/>
                <a:gd name="connsiteY8" fmla="*/ 534819 h 533400"/>
                <a:gd name="connsiteX9" fmla="*/ 3085824 w 3076575"/>
                <a:gd name="connsiteY9" fmla="*/ 534819 h 533400"/>
                <a:gd name="connsiteX10" fmla="*/ 2551043 w 3076575"/>
                <a:gd name="connsiteY10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6575" h="533400">
                  <a:moveTo>
                    <a:pt x="2551043" y="0"/>
                  </a:moveTo>
                  <a:lnTo>
                    <a:pt x="534800" y="0"/>
                  </a:lnTo>
                  <a:cubicBezTo>
                    <a:pt x="239916" y="0"/>
                    <a:pt x="0" y="239906"/>
                    <a:pt x="0" y="534810"/>
                  </a:cubicBezTo>
                  <a:cubicBezTo>
                    <a:pt x="0" y="534810"/>
                    <a:pt x="644909" y="534810"/>
                    <a:pt x="672532" y="534810"/>
                  </a:cubicBezTo>
                  <a:cubicBezTo>
                    <a:pt x="700154" y="534810"/>
                    <a:pt x="711203" y="511150"/>
                    <a:pt x="711203" y="511150"/>
                  </a:cubicBezTo>
                  <a:lnTo>
                    <a:pt x="782764" y="368027"/>
                  </a:lnTo>
                  <a:cubicBezTo>
                    <a:pt x="812387" y="308810"/>
                    <a:pt x="860812" y="308810"/>
                    <a:pt x="890435" y="368027"/>
                  </a:cubicBezTo>
                  <a:lnTo>
                    <a:pt x="961968" y="511102"/>
                  </a:lnTo>
                  <a:cubicBezTo>
                    <a:pt x="961968" y="511102"/>
                    <a:pt x="972017" y="534819"/>
                    <a:pt x="1009459" y="534819"/>
                  </a:cubicBezTo>
                  <a:cubicBezTo>
                    <a:pt x="1042873" y="534819"/>
                    <a:pt x="3085824" y="534819"/>
                    <a:pt x="3085824" y="534819"/>
                  </a:cubicBezTo>
                  <a:cubicBezTo>
                    <a:pt x="3085833" y="239906"/>
                    <a:pt x="2845927" y="0"/>
                    <a:pt x="255104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7" name="Graphic 15" descr="Mummy">
            <a:extLst>
              <a:ext uri="{FF2B5EF4-FFF2-40B4-BE49-F238E27FC236}">
                <a16:creationId xmlns:a16="http://schemas.microsoft.com/office/drawing/2014/main" id="{1EBF2D1E-A169-104F-BC47-95D17EF52025}"/>
              </a:ext>
            </a:extLst>
          </p:cNvPr>
          <p:cNvGrpSpPr>
            <a:grpSpLocks noChangeAspect="1"/>
          </p:cNvGrpSpPr>
          <p:nvPr/>
        </p:nvGrpSpPr>
        <p:grpSpPr>
          <a:xfrm rot="20233916">
            <a:off x="9106118" y="929947"/>
            <a:ext cx="415231" cy="457200"/>
            <a:chOff x="8890756" y="5516581"/>
            <a:chExt cx="4429125" cy="4876800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D4B34789-2F43-A74D-AB4B-AAF0500E4209}"/>
                </a:ext>
              </a:extLst>
            </p:cNvPr>
            <p:cNvSpPr/>
            <p:nvPr/>
          </p:nvSpPr>
          <p:spPr>
            <a:xfrm>
              <a:off x="8890756" y="5516581"/>
              <a:ext cx="4429125" cy="4876800"/>
            </a:xfrm>
            <a:custGeom>
              <a:avLst/>
              <a:gdLst>
                <a:gd name="connsiteX0" fmla="*/ 4433021 w 4429125"/>
                <a:gd name="connsiteY0" fmla="*/ 4166283 h 4876800"/>
                <a:gd name="connsiteX1" fmla="*/ 3755774 w 4429125"/>
                <a:gd name="connsiteY1" fmla="*/ 3489017 h 4876800"/>
                <a:gd name="connsiteX2" fmla="*/ 3755774 w 4429125"/>
                <a:gd name="connsiteY2" fmla="*/ 1539278 h 4876800"/>
                <a:gd name="connsiteX3" fmla="*/ 2216496 w 4429125"/>
                <a:gd name="connsiteY3" fmla="*/ 0 h 4876800"/>
                <a:gd name="connsiteX4" fmla="*/ 677227 w 4429125"/>
                <a:gd name="connsiteY4" fmla="*/ 1539278 h 4876800"/>
                <a:gd name="connsiteX5" fmla="*/ 677227 w 4429125"/>
                <a:gd name="connsiteY5" fmla="*/ 3489017 h 4876800"/>
                <a:gd name="connsiteX6" fmla="*/ 0 w 4429125"/>
                <a:gd name="connsiteY6" fmla="*/ 4166283 h 4876800"/>
                <a:gd name="connsiteX7" fmla="*/ 0 w 4429125"/>
                <a:gd name="connsiteY7" fmla="*/ 4876800 h 4876800"/>
                <a:gd name="connsiteX8" fmla="*/ 4433030 w 4429125"/>
                <a:gd name="connsiteY8" fmla="*/ 4876800 h 4876800"/>
                <a:gd name="connsiteX9" fmla="*/ 4433030 w 4429125"/>
                <a:gd name="connsiteY9" fmla="*/ 4166283 h 4876800"/>
                <a:gd name="connsiteX10" fmla="*/ 4433021 w 4429125"/>
                <a:gd name="connsiteY10" fmla="*/ 4166283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29125" h="4876800">
                  <a:moveTo>
                    <a:pt x="4433021" y="4166283"/>
                  </a:moveTo>
                  <a:cubicBezTo>
                    <a:pt x="4433021" y="3792236"/>
                    <a:pt x="4129792" y="3489017"/>
                    <a:pt x="3755774" y="3489017"/>
                  </a:cubicBezTo>
                  <a:lnTo>
                    <a:pt x="3755774" y="1539278"/>
                  </a:lnTo>
                  <a:cubicBezTo>
                    <a:pt x="3755774" y="689172"/>
                    <a:pt x="3066583" y="0"/>
                    <a:pt x="2216496" y="0"/>
                  </a:cubicBezTo>
                  <a:cubicBezTo>
                    <a:pt x="1366352" y="0"/>
                    <a:pt x="677227" y="689172"/>
                    <a:pt x="677227" y="1539278"/>
                  </a:cubicBezTo>
                  <a:lnTo>
                    <a:pt x="677227" y="3489017"/>
                  </a:lnTo>
                  <a:cubicBezTo>
                    <a:pt x="303200" y="3489055"/>
                    <a:pt x="0" y="3792255"/>
                    <a:pt x="0" y="4166283"/>
                  </a:cubicBezTo>
                  <a:lnTo>
                    <a:pt x="0" y="4876800"/>
                  </a:lnTo>
                  <a:lnTo>
                    <a:pt x="4433030" y="4876800"/>
                  </a:lnTo>
                  <a:lnTo>
                    <a:pt x="4433030" y="4166283"/>
                  </a:lnTo>
                  <a:lnTo>
                    <a:pt x="4433021" y="416628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FC57C073-E081-2345-A632-49A804DA9769}"/>
                </a:ext>
              </a:extLst>
            </p:cNvPr>
            <p:cNvSpPr/>
            <p:nvPr/>
          </p:nvSpPr>
          <p:spPr>
            <a:xfrm>
              <a:off x="8890756" y="5680106"/>
              <a:ext cx="4429125" cy="4457700"/>
            </a:xfrm>
            <a:custGeom>
              <a:avLst/>
              <a:gdLst>
                <a:gd name="connsiteX0" fmla="*/ 3755774 w 4429125"/>
                <a:gd name="connsiteY0" fmla="*/ 1435570 h 4457700"/>
                <a:gd name="connsiteX1" fmla="*/ 677227 w 4429125"/>
                <a:gd name="connsiteY1" fmla="*/ 1435570 h 4457700"/>
                <a:gd name="connsiteX2" fmla="*/ 677227 w 4429125"/>
                <a:gd name="connsiteY2" fmla="*/ 1594390 h 4457700"/>
                <a:gd name="connsiteX3" fmla="*/ 3755765 w 4429125"/>
                <a:gd name="connsiteY3" fmla="*/ 1594390 h 4457700"/>
                <a:gd name="connsiteX4" fmla="*/ 3755765 w 4429125"/>
                <a:gd name="connsiteY4" fmla="*/ 1435570 h 4457700"/>
                <a:gd name="connsiteX5" fmla="*/ 3608346 w 4429125"/>
                <a:gd name="connsiteY5" fmla="*/ 717785 h 4457700"/>
                <a:gd name="connsiteX6" fmla="*/ 824636 w 4429125"/>
                <a:gd name="connsiteY6" fmla="*/ 717785 h 4457700"/>
                <a:gd name="connsiteX7" fmla="*/ 760028 w 4429125"/>
                <a:gd name="connsiteY7" fmla="*/ 876605 h 4457700"/>
                <a:gd name="connsiteX8" fmla="*/ 3672964 w 4429125"/>
                <a:gd name="connsiteY8" fmla="*/ 876605 h 4457700"/>
                <a:gd name="connsiteX9" fmla="*/ 3608346 w 4429125"/>
                <a:gd name="connsiteY9" fmla="*/ 717785 h 4457700"/>
                <a:gd name="connsiteX10" fmla="*/ 2907440 w 4429125"/>
                <a:gd name="connsiteY10" fmla="*/ 0 h 4457700"/>
                <a:gd name="connsiteX11" fmla="*/ 1525514 w 4429125"/>
                <a:gd name="connsiteY11" fmla="*/ 0 h 4457700"/>
                <a:gd name="connsiteX12" fmla="*/ 1273931 w 4429125"/>
                <a:gd name="connsiteY12" fmla="*/ 158820 h 4457700"/>
                <a:gd name="connsiteX13" fmla="*/ 3159043 w 4429125"/>
                <a:gd name="connsiteY13" fmla="*/ 158820 h 4457700"/>
                <a:gd name="connsiteX14" fmla="*/ 2907440 w 4429125"/>
                <a:gd name="connsiteY14" fmla="*/ 0 h 4457700"/>
                <a:gd name="connsiteX15" fmla="*/ 3755774 w 4429125"/>
                <a:gd name="connsiteY15" fmla="*/ 2871130 h 4457700"/>
                <a:gd name="connsiteX16" fmla="*/ 677227 w 4429125"/>
                <a:gd name="connsiteY16" fmla="*/ 2871130 h 4457700"/>
                <a:gd name="connsiteX17" fmla="*/ 677227 w 4429125"/>
                <a:gd name="connsiteY17" fmla="*/ 3029950 h 4457700"/>
                <a:gd name="connsiteX18" fmla="*/ 3755765 w 4429125"/>
                <a:gd name="connsiteY18" fmla="*/ 3029950 h 4457700"/>
                <a:gd name="connsiteX19" fmla="*/ 3755765 w 4429125"/>
                <a:gd name="connsiteY19" fmla="*/ 2871130 h 4457700"/>
                <a:gd name="connsiteX20" fmla="*/ 3755774 w 4429125"/>
                <a:gd name="connsiteY20" fmla="*/ 2153345 h 4457700"/>
                <a:gd name="connsiteX21" fmla="*/ 677227 w 4429125"/>
                <a:gd name="connsiteY21" fmla="*/ 2153345 h 4457700"/>
                <a:gd name="connsiteX22" fmla="*/ 677227 w 4429125"/>
                <a:gd name="connsiteY22" fmla="*/ 2312165 h 4457700"/>
                <a:gd name="connsiteX23" fmla="*/ 3755765 w 4429125"/>
                <a:gd name="connsiteY23" fmla="*/ 2312165 h 4457700"/>
                <a:gd name="connsiteX24" fmla="*/ 3755765 w 4429125"/>
                <a:gd name="connsiteY24" fmla="*/ 2153345 h 4457700"/>
                <a:gd name="connsiteX25" fmla="*/ 931974 w 4429125"/>
                <a:gd name="connsiteY25" fmla="*/ 4465511 h 4457700"/>
                <a:gd name="connsiteX26" fmla="*/ 3500971 w 4429125"/>
                <a:gd name="connsiteY26" fmla="*/ 4465511 h 4457700"/>
                <a:gd name="connsiteX27" fmla="*/ 3500971 w 4429125"/>
                <a:gd name="connsiteY27" fmla="*/ 4306691 h 4457700"/>
                <a:gd name="connsiteX28" fmla="*/ 931974 w 4429125"/>
                <a:gd name="connsiteY28" fmla="*/ 4306691 h 4457700"/>
                <a:gd name="connsiteX29" fmla="*/ 931974 w 4429125"/>
                <a:gd name="connsiteY29" fmla="*/ 4465511 h 4457700"/>
                <a:gd name="connsiteX30" fmla="*/ 3662801 w 4429125"/>
                <a:gd name="connsiteY30" fmla="*/ 4306691 h 4457700"/>
                <a:gd name="connsiteX31" fmla="*/ 3662801 w 4429125"/>
                <a:gd name="connsiteY31" fmla="*/ 4465511 h 4457700"/>
                <a:gd name="connsiteX32" fmla="*/ 4432983 w 4429125"/>
                <a:gd name="connsiteY32" fmla="*/ 4465511 h 4457700"/>
                <a:gd name="connsiteX33" fmla="*/ 4432983 w 4429125"/>
                <a:gd name="connsiteY33" fmla="*/ 4306691 h 4457700"/>
                <a:gd name="connsiteX34" fmla="*/ 3662801 w 4429125"/>
                <a:gd name="connsiteY34" fmla="*/ 4306691 h 4457700"/>
                <a:gd name="connsiteX35" fmla="*/ 4291699 w 4429125"/>
                <a:gd name="connsiteY35" fmla="*/ 3588925 h 4457700"/>
                <a:gd name="connsiteX36" fmla="*/ 141322 w 4429125"/>
                <a:gd name="connsiteY36" fmla="*/ 3588925 h 4457700"/>
                <a:gd name="connsiteX37" fmla="*/ 49835 w 4429125"/>
                <a:gd name="connsiteY37" fmla="*/ 3747745 h 4457700"/>
                <a:gd name="connsiteX38" fmla="*/ 4383177 w 4429125"/>
                <a:gd name="connsiteY38" fmla="*/ 3747745 h 4457700"/>
                <a:gd name="connsiteX39" fmla="*/ 4291699 w 4429125"/>
                <a:gd name="connsiteY39" fmla="*/ 3588925 h 4457700"/>
                <a:gd name="connsiteX40" fmla="*/ 0 w 4429125"/>
                <a:gd name="connsiteY40" fmla="*/ 4465511 h 4457700"/>
                <a:gd name="connsiteX41" fmla="*/ 770201 w 4429125"/>
                <a:gd name="connsiteY41" fmla="*/ 4465511 h 4457700"/>
                <a:gd name="connsiteX42" fmla="*/ 770201 w 4429125"/>
                <a:gd name="connsiteY42" fmla="*/ 4306691 h 4457700"/>
                <a:gd name="connsiteX43" fmla="*/ 0 w 4429125"/>
                <a:gd name="connsiteY43" fmla="*/ 4306691 h 4457700"/>
                <a:gd name="connsiteX44" fmla="*/ 0 w 4429125"/>
                <a:gd name="connsiteY44" fmla="*/ 4465511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429125" h="4457700">
                  <a:moveTo>
                    <a:pt x="3755774" y="1435570"/>
                  </a:moveTo>
                  <a:lnTo>
                    <a:pt x="677227" y="1435570"/>
                  </a:lnTo>
                  <a:lnTo>
                    <a:pt x="677227" y="1594390"/>
                  </a:lnTo>
                  <a:lnTo>
                    <a:pt x="3755765" y="1594390"/>
                  </a:lnTo>
                  <a:lnTo>
                    <a:pt x="3755765" y="1435570"/>
                  </a:lnTo>
                  <a:close/>
                  <a:moveTo>
                    <a:pt x="3608346" y="717785"/>
                  </a:moveTo>
                  <a:lnTo>
                    <a:pt x="824636" y="717785"/>
                  </a:lnTo>
                  <a:cubicBezTo>
                    <a:pt x="800272" y="769220"/>
                    <a:pt x="778669" y="822217"/>
                    <a:pt x="760028" y="876605"/>
                  </a:cubicBezTo>
                  <a:lnTo>
                    <a:pt x="3672964" y="876605"/>
                  </a:lnTo>
                  <a:cubicBezTo>
                    <a:pt x="3654343" y="822227"/>
                    <a:pt x="3632711" y="769230"/>
                    <a:pt x="3608346" y="717785"/>
                  </a:cubicBezTo>
                  <a:close/>
                  <a:moveTo>
                    <a:pt x="2907440" y="0"/>
                  </a:moveTo>
                  <a:lnTo>
                    <a:pt x="1525514" y="0"/>
                  </a:lnTo>
                  <a:cubicBezTo>
                    <a:pt x="1436341" y="44872"/>
                    <a:pt x="1352140" y="98155"/>
                    <a:pt x="1273931" y="158820"/>
                  </a:cubicBezTo>
                  <a:lnTo>
                    <a:pt x="3159043" y="158820"/>
                  </a:lnTo>
                  <a:cubicBezTo>
                    <a:pt x="3080833" y="98165"/>
                    <a:pt x="2996632" y="44882"/>
                    <a:pt x="2907440" y="0"/>
                  </a:cubicBezTo>
                  <a:close/>
                  <a:moveTo>
                    <a:pt x="3755774" y="2871130"/>
                  </a:moveTo>
                  <a:lnTo>
                    <a:pt x="677227" y="2871130"/>
                  </a:lnTo>
                  <a:lnTo>
                    <a:pt x="677227" y="3029950"/>
                  </a:lnTo>
                  <a:lnTo>
                    <a:pt x="3755765" y="3029950"/>
                  </a:lnTo>
                  <a:lnTo>
                    <a:pt x="3755765" y="2871130"/>
                  </a:lnTo>
                  <a:close/>
                  <a:moveTo>
                    <a:pt x="3755774" y="2153345"/>
                  </a:moveTo>
                  <a:lnTo>
                    <a:pt x="677227" y="2153345"/>
                  </a:lnTo>
                  <a:lnTo>
                    <a:pt x="677227" y="2312165"/>
                  </a:lnTo>
                  <a:lnTo>
                    <a:pt x="3755765" y="2312165"/>
                  </a:lnTo>
                  <a:lnTo>
                    <a:pt x="3755765" y="2153345"/>
                  </a:lnTo>
                  <a:close/>
                  <a:moveTo>
                    <a:pt x="931974" y="4465511"/>
                  </a:moveTo>
                  <a:lnTo>
                    <a:pt x="3500971" y="4465511"/>
                  </a:lnTo>
                  <a:lnTo>
                    <a:pt x="3500971" y="4306691"/>
                  </a:lnTo>
                  <a:lnTo>
                    <a:pt x="931974" y="4306691"/>
                  </a:lnTo>
                  <a:lnTo>
                    <a:pt x="931974" y="4465511"/>
                  </a:lnTo>
                  <a:close/>
                  <a:moveTo>
                    <a:pt x="3662801" y="4306691"/>
                  </a:moveTo>
                  <a:lnTo>
                    <a:pt x="3662801" y="4465511"/>
                  </a:lnTo>
                  <a:lnTo>
                    <a:pt x="4432983" y="4465511"/>
                  </a:lnTo>
                  <a:lnTo>
                    <a:pt x="4432983" y="4306691"/>
                  </a:lnTo>
                  <a:lnTo>
                    <a:pt x="3662801" y="4306691"/>
                  </a:lnTo>
                  <a:close/>
                  <a:moveTo>
                    <a:pt x="4291699" y="3588925"/>
                  </a:moveTo>
                  <a:lnTo>
                    <a:pt x="141322" y="3588925"/>
                  </a:lnTo>
                  <a:cubicBezTo>
                    <a:pt x="104051" y="3637131"/>
                    <a:pt x="73152" y="3690461"/>
                    <a:pt x="49835" y="3747745"/>
                  </a:cubicBezTo>
                  <a:lnTo>
                    <a:pt x="4383177" y="3747745"/>
                  </a:lnTo>
                  <a:cubicBezTo>
                    <a:pt x="4359869" y="3690461"/>
                    <a:pt x="4328970" y="3637131"/>
                    <a:pt x="4291699" y="3588925"/>
                  </a:cubicBezTo>
                  <a:close/>
                  <a:moveTo>
                    <a:pt x="0" y="4465511"/>
                  </a:moveTo>
                  <a:lnTo>
                    <a:pt x="770201" y="4465511"/>
                  </a:lnTo>
                  <a:lnTo>
                    <a:pt x="770201" y="4306691"/>
                  </a:lnTo>
                  <a:lnTo>
                    <a:pt x="0" y="4306691"/>
                  </a:lnTo>
                  <a:lnTo>
                    <a:pt x="0" y="4465511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0" name="Graphic 15">
              <a:extLst>
                <a:ext uri="{FF2B5EF4-FFF2-40B4-BE49-F238E27FC236}">
                  <a16:creationId xmlns:a16="http://schemas.microsoft.com/office/drawing/2014/main" id="{5DD8EC1D-01D8-824D-A559-994E59E3F2A2}"/>
                </a:ext>
              </a:extLst>
            </p:cNvPr>
            <p:cNvGrpSpPr/>
            <p:nvPr/>
          </p:nvGrpSpPr>
          <p:grpSpPr>
            <a:xfrm>
              <a:off x="10032880" y="6876694"/>
              <a:ext cx="2143125" cy="571500"/>
              <a:chOff x="10032880" y="6876694"/>
              <a:chExt cx="2143125" cy="571500"/>
            </a:xfrm>
            <a:solidFill>
              <a:srgbClr val="333E48"/>
            </a:solidFill>
          </p:grpSpPr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46EC62E7-C30F-D54F-AE18-2EEE618EE926}"/>
                  </a:ext>
                </a:extLst>
              </p:cNvPr>
              <p:cNvSpPr/>
              <p:nvPr/>
            </p:nvSpPr>
            <p:spPr>
              <a:xfrm>
                <a:off x="10032880" y="6876694"/>
                <a:ext cx="571500" cy="571500"/>
              </a:xfrm>
              <a:custGeom>
                <a:avLst/>
                <a:gdLst>
                  <a:gd name="connsiteX0" fmla="*/ 261137 w 571500"/>
                  <a:gd name="connsiteY0" fmla="*/ 0 h 571500"/>
                  <a:gd name="connsiteX1" fmla="*/ 0 w 571500"/>
                  <a:gd name="connsiteY1" fmla="*/ 289046 h 571500"/>
                  <a:gd name="connsiteX2" fmla="*/ 290484 w 571500"/>
                  <a:gd name="connsiteY2" fmla="*/ 579510 h 571500"/>
                  <a:gd name="connsiteX3" fmla="*/ 579501 w 571500"/>
                  <a:gd name="connsiteY3" fmla="*/ 318392 h 571500"/>
                  <a:gd name="connsiteX4" fmla="*/ 261137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261137" y="0"/>
                    </a:moveTo>
                    <a:cubicBezTo>
                      <a:pt x="114500" y="14726"/>
                      <a:pt x="0" y="138512"/>
                      <a:pt x="0" y="289046"/>
                    </a:cubicBezTo>
                    <a:cubicBezTo>
                      <a:pt x="0" y="449408"/>
                      <a:pt x="130073" y="579510"/>
                      <a:pt x="290484" y="579510"/>
                    </a:cubicBezTo>
                    <a:cubicBezTo>
                      <a:pt x="441008" y="579510"/>
                      <a:pt x="564794" y="465010"/>
                      <a:pt x="579501" y="318392"/>
                    </a:cubicBezTo>
                    <a:lnTo>
                      <a:pt x="26113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F4BD37B9-87E8-2244-B5E8-9383D3C67E95}"/>
                  </a:ext>
                </a:extLst>
              </p:cNvPr>
              <p:cNvSpPr/>
              <p:nvPr/>
            </p:nvSpPr>
            <p:spPr>
              <a:xfrm>
                <a:off x="11602085" y="6876694"/>
                <a:ext cx="571500" cy="571500"/>
              </a:xfrm>
              <a:custGeom>
                <a:avLst/>
                <a:gdLst>
                  <a:gd name="connsiteX0" fmla="*/ 318402 w 571500"/>
                  <a:gd name="connsiteY0" fmla="*/ 0 h 571500"/>
                  <a:gd name="connsiteX1" fmla="*/ 579520 w 571500"/>
                  <a:gd name="connsiteY1" fmla="*/ 289046 h 571500"/>
                  <a:gd name="connsiteX2" fmla="*/ 289036 w 571500"/>
                  <a:gd name="connsiteY2" fmla="*/ 579510 h 571500"/>
                  <a:gd name="connsiteX3" fmla="*/ 0 w 571500"/>
                  <a:gd name="connsiteY3" fmla="*/ 318392 h 571500"/>
                  <a:gd name="connsiteX4" fmla="*/ 318402 w 571500"/>
                  <a:gd name="connsiteY4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0" h="571500">
                    <a:moveTo>
                      <a:pt x="318402" y="0"/>
                    </a:moveTo>
                    <a:cubicBezTo>
                      <a:pt x="465039" y="14726"/>
                      <a:pt x="579520" y="138512"/>
                      <a:pt x="579520" y="289046"/>
                    </a:cubicBezTo>
                    <a:cubicBezTo>
                      <a:pt x="579520" y="449408"/>
                      <a:pt x="449466" y="579510"/>
                      <a:pt x="289036" y="579510"/>
                    </a:cubicBezTo>
                    <a:cubicBezTo>
                      <a:pt x="138512" y="579510"/>
                      <a:pt x="14745" y="465010"/>
                      <a:pt x="0" y="318392"/>
                    </a:cubicBezTo>
                    <a:lnTo>
                      <a:pt x="31840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5FB68A5D-C6DA-304F-9DA4-234379761848}"/>
                </a:ext>
              </a:extLst>
            </p:cNvPr>
            <p:cNvSpPr/>
            <p:nvPr/>
          </p:nvSpPr>
          <p:spPr>
            <a:xfrm>
              <a:off x="12215505" y="8897489"/>
              <a:ext cx="161925" cy="161925"/>
            </a:xfrm>
            <a:custGeom>
              <a:avLst/>
              <a:gdLst>
                <a:gd name="connsiteX0" fmla="*/ 167811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1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3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FC2FE2D3-FA86-9A4A-AE0A-5BB689AAD600}"/>
                </a:ext>
              </a:extLst>
            </p:cNvPr>
            <p:cNvSpPr/>
            <p:nvPr/>
          </p:nvSpPr>
          <p:spPr>
            <a:xfrm>
              <a:off x="9191955" y="9603587"/>
              <a:ext cx="161925" cy="161925"/>
            </a:xfrm>
            <a:custGeom>
              <a:avLst/>
              <a:gdLst>
                <a:gd name="connsiteX0" fmla="*/ 167811 w 161925"/>
                <a:gd name="connsiteY0" fmla="*/ 83915 h 161925"/>
                <a:gd name="connsiteX1" fmla="*/ 83896 w 161925"/>
                <a:gd name="connsiteY1" fmla="*/ 0 h 161925"/>
                <a:gd name="connsiteX2" fmla="*/ 0 w 161925"/>
                <a:gd name="connsiteY2" fmla="*/ 83915 h 161925"/>
                <a:gd name="connsiteX3" fmla="*/ 83896 w 161925"/>
                <a:gd name="connsiteY3" fmla="*/ 167812 h 161925"/>
                <a:gd name="connsiteX4" fmla="*/ 167811 w 161925"/>
                <a:gd name="connsiteY4" fmla="*/ 839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15"/>
                  </a:moveTo>
                  <a:cubicBezTo>
                    <a:pt x="167811" y="37529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15"/>
                  </a:cubicBezTo>
                  <a:cubicBezTo>
                    <a:pt x="0" y="130245"/>
                    <a:pt x="37576" y="167812"/>
                    <a:pt x="83896" y="167812"/>
                  </a:cubicBezTo>
                  <a:cubicBezTo>
                    <a:pt x="130235" y="167802"/>
                    <a:pt x="167811" y="130226"/>
                    <a:pt x="167811" y="83915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20D0ED9D-9C5F-324E-89BB-306BD0D56FA8}"/>
                </a:ext>
              </a:extLst>
            </p:cNvPr>
            <p:cNvSpPr/>
            <p:nvPr/>
          </p:nvSpPr>
          <p:spPr>
            <a:xfrm>
              <a:off x="12307811" y="8057575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3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2" y="13024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99BF0838-3667-204F-81C6-B290A9857457}"/>
                </a:ext>
              </a:extLst>
            </p:cNvPr>
            <p:cNvSpPr/>
            <p:nvPr/>
          </p:nvSpPr>
          <p:spPr>
            <a:xfrm>
              <a:off x="11958358" y="8270744"/>
              <a:ext cx="161925" cy="161925"/>
            </a:xfrm>
            <a:custGeom>
              <a:avLst/>
              <a:gdLst>
                <a:gd name="connsiteX0" fmla="*/ 167812 w 161925"/>
                <a:gd name="connsiteY0" fmla="*/ 83934 h 161925"/>
                <a:gd name="connsiteX1" fmla="*/ 83896 w 161925"/>
                <a:gd name="connsiteY1" fmla="*/ 0 h 161925"/>
                <a:gd name="connsiteX2" fmla="*/ 0 w 161925"/>
                <a:gd name="connsiteY2" fmla="*/ 83934 h 161925"/>
                <a:gd name="connsiteX3" fmla="*/ 83896 w 161925"/>
                <a:gd name="connsiteY3" fmla="*/ 167821 h 161925"/>
                <a:gd name="connsiteX4" fmla="*/ 16781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2" y="83934"/>
                  </a:moveTo>
                  <a:cubicBezTo>
                    <a:pt x="167812" y="37538"/>
                    <a:pt x="130235" y="0"/>
                    <a:pt x="83896" y="0"/>
                  </a:cubicBezTo>
                  <a:cubicBezTo>
                    <a:pt x="37576" y="0"/>
                    <a:pt x="0" y="37538"/>
                    <a:pt x="0" y="83934"/>
                  </a:cubicBezTo>
                  <a:cubicBezTo>
                    <a:pt x="0" y="130254"/>
                    <a:pt x="37576" y="167821"/>
                    <a:pt x="83896" y="167821"/>
                  </a:cubicBezTo>
                  <a:cubicBezTo>
                    <a:pt x="130226" y="167830"/>
                    <a:pt x="167812" y="130235"/>
                    <a:pt x="16781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451A284F-2E3D-A744-B6B3-7965A8443E3D}"/>
                </a:ext>
              </a:extLst>
            </p:cNvPr>
            <p:cNvSpPr/>
            <p:nvPr/>
          </p:nvSpPr>
          <p:spPr>
            <a:xfrm>
              <a:off x="10185661" y="6095063"/>
              <a:ext cx="161925" cy="161925"/>
            </a:xfrm>
            <a:custGeom>
              <a:avLst/>
              <a:gdLst>
                <a:gd name="connsiteX0" fmla="*/ 167811 w 161925"/>
                <a:gd name="connsiteY0" fmla="*/ 83944 h 161925"/>
                <a:gd name="connsiteX1" fmla="*/ 83896 w 161925"/>
                <a:gd name="connsiteY1" fmla="*/ 0 h 161925"/>
                <a:gd name="connsiteX2" fmla="*/ 0 w 161925"/>
                <a:gd name="connsiteY2" fmla="*/ 83944 h 161925"/>
                <a:gd name="connsiteX3" fmla="*/ 83896 w 161925"/>
                <a:gd name="connsiteY3" fmla="*/ 167821 h 161925"/>
                <a:gd name="connsiteX4" fmla="*/ 167811 w 161925"/>
                <a:gd name="connsiteY4" fmla="*/ 839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811" y="83944"/>
                  </a:moveTo>
                  <a:cubicBezTo>
                    <a:pt x="167811" y="37548"/>
                    <a:pt x="130235" y="0"/>
                    <a:pt x="83896" y="0"/>
                  </a:cubicBezTo>
                  <a:cubicBezTo>
                    <a:pt x="37595" y="0"/>
                    <a:pt x="0" y="37548"/>
                    <a:pt x="0" y="83944"/>
                  </a:cubicBezTo>
                  <a:cubicBezTo>
                    <a:pt x="0" y="130264"/>
                    <a:pt x="37576" y="167821"/>
                    <a:pt x="83896" y="167821"/>
                  </a:cubicBezTo>
                  <a:cubicBezTo>
                    <a:pt x="130235" y="167821"/>
                    <a:pt x="167811" y="130245"/>
                    <a:pt x="167811" y="8394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6FE9CA3-2764-6D45-937A-EEBE3585F7EA}"/>
                </a:ext>
              </a:extLst>
            </p:cNvPr>
            <p:cNvSpPr/>
            <p:nvPr/>
          </p:nvSpPr>
          <p:spPr>
            <a:xfrm>
              <a:off x="10517712" y="5938034"/>
              <a:ext cx="161925" cy="161925"/>
            </a:xfrm>
            <a:custGeom>
              <a:avLst/>
              <a:gdLst>
                <a:gd name="connsiteX0" fmla="*/ 167792 w 161925"/>
                <a:gd name="connsiteY0" fmla="*/ 83934 h 161925"/>
                <a:gd name="connsiteX1" fmla="*/ 83877 w 161925"/>
                <a:gd name="connsiteY1" fmla="*/ 0 h 161925"/>
                <a:gd name="connsiteX2" fmla="*/ 0 w 161925"/>
                <a:gd name="connsiteY2" fmla="*/ 83934 h 161925"/>
                <a:gd name="connsiteX3" fmla="*/ 83877 w 161925"/>
                <a:gd name="connsiteY3" fmla="*/ 167830 h 161925"/>
                <a:gd name="connsiteX4" fmla="*/ 167792 w 161925"/>
                <a:gd name="connsiteY4" fmla="*/ 839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7792" y="83934"/>
                  </a:moveTo>
                  <a:cubicBezTo>
                    <a:pt x="167792" y="37548"/>
                    <a:pt x="130216" y="0"/>
                    <a:pt x="83877" y="0"/>
                  </a:cubicBezTo>
                  <a:cubicBezTo>
                    <a:pt x="37576" y="0"/>
                    <a:pt x="0" y="37548"/>
                    <a:pt x="0" y="83934"/>
                  </a:cubicBezTo>
                  <a:cubicBezTo>
                    <a:pt x="0" y="130254"/>
                    <a:pt x="37557" y="167830"/>
                    <a:pt x="83877" y="167830"/>
                  </a:cubicBezTo>
                  <a:cubicBezTo>
                    <a:pt x="130216" y="167830"/>
                    <a:pt x="167792" y="130235"/>
                    <a:pt x="167792" y="83934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D28E944D-D865-F449-A958-7737677B8441}"/>
                </a:ext>
              </a:extLst>
            </p:cNvPr>
            <p:cNvSpPr/>
            <p:nvPr/>
          </p:nvSpPr>
          <p:spPr>
            <a:xfrm>
              <a:off x="9662424" y="9840378"/>
              <a:ext cx="2886075" cy="552450"/>
            </a:xfrm>
            <a:custGeom>
              <a:avLst/>
              <a:gdLst>
                <a:gd name="connsiteX0" fmla="*/ 79410 w 2886075"/>
                <a:gd name="connsiteY0" fmla="*/ 0 h 552450"/>
                <a:gd name="connsiteX1" fmla="*/ 0 w 2886075"/>
                <a:gd name="connsiteY1" fmla="*/ 79410 h 552450"/>
                <a:gd name="connsiteX2" fmla="*/ 0 w 2886075"/>
                <a:gd name="connsiteY2" fmla="*/ 552993 h 552450"/>
                <a:gd name="connsiteX3" fmla="*/ 158820 w 2886075"/>
                <a:gd name="connsiteY3" fmla="*/ 552993 h 552450"/>
                <a:gd name="connsiteX4" fmla="*/ 158820 w 2886075"/>
                <a:gd name="connsiteY4" fmla="*/ 79410 h 552450"/>
                <a:gd name="connsiteX5" fmla="*/ 79410 w 2886075"/>
                <a:gd name="connsiteY5" fmla="*/ 0 h 552450"/>
                <a:gd name="connsiteX6" fmla="*/ 2810227 w 2886075"/>
                <a:gd name="connsiteY6" fmla="*/ 0 h 552450"/>
                <a:gd name="connsiteX7" fmla="*/ 2730818 w 2886075"/>
                <a:gd name="connsiteY7" fmla="*/ 79410 h 552450"/>
                <a:gd name="connsiteX8" fmla="*/ 2730818 w 2886075"/>
                <a:gd name="connsiteY8" fmla="*/ 552993 h 552450"/>
                <a:gd name="connsiteX9" fmla="*/ 2889637 w 2886075"/>
                <a:gd name="connsiteY9" fmla="*/ 552993 h 552450"/>
                <a:gd name="connsiteX10" fmla="*/ 2889637 w 2886075"/>
                <a:gd name="connsiteY10" fmla="*/ 79410 h 552450"/>
                <a:gd name="connsiteX11" fmla="*/ 2810227 w 2886075"/>
                <a:gd name="connsiteY11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6075" h="552450">
                  <a:moveTo>
                    <a:pt x="79410" y="0"/>
                  </a:moveTo>
                  <a:cubicBezTo>
                    <a:pt x="35547" y="0"/>
                    <a:pt x="0" y="35548"/>
                    <a:pt x="0" y="79410"/>
                  </a:cubicBezTo>
                  <a:lnTo>
                    <a:pt x="0" y="552993"/>
                  </a:lnTo>
                  <a:lnTo>
                    <a:pt x="158820" y="552993"/>
                  </a:lnTo>
                  <a:lnTo>
                    <a:pt x="158820" y="79410"/>
                  </a:lnTo>
                  <a:cubicBezTo>
                    <a:pt x="158820" y="35557"/>
                    <a:pt x="123273" y="0"/>
                    <a:pt x="79410" y="0"/>
                  </a:cubicBezTo>
                  <a:close/>
                  <a:moveTo>
                    <a:pt x="2810227" y="0"/>
                  </a:moveTo>
                  <a:cubicBezTo>
                    <a:pt x="2766375" y="0"/>
                    <a:pt x="2730818" y="35548"/>
                    <a:pt x="2730818" y="79410"/>
                  </a:cubicBezTo>
                  <a:lnTo>
                    <a:pt x="2730818" y="552993"/>
                  </a:lnTo>
                  <a:lnTo>
                    <a:pt x="2889637" y="552993"/>
                  </a:lnTo>
                  <a:lnTo>
                    <a:pt x="2889637" y="79410"/>
                  </a:lnTo>
                  <a:cubicBezTo>
                    <a:pt x="2889637" y="35557"/>
                    <a:pt x="2854081" y="0"/>
                    <a:pt x="2810227" y="0"/>
                  </a:cubicBez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aphic 107" descr="Vampire">
            <a:extLst>
              <a:ext uri="{FF2B5EF4-FFF2-40B4-BE49-F238E27FC236}">
                <a16:creationId xmlns:a16="http://schemas.microsoft.com/office/drawing/2014/main" id="{4391D9D0-BD5B-0042-B004-D284234A9E5A}"/>
              </a:ext>
            </a:extLst>
          </p:cNvPr>
          <p:cNvGrpSpPr>
            <a:grpSpLocks noChangeAspect="1"/>
          </p:cNvGrpSpPr>
          <p:nvPr/>
        </p:nvGrpSpPr>
        <p:grpSpPr>
          <a:xfrm rot="19940703">
            <a:off x="9917403" y="572863"/>
            <a:ext cx="392521" cy="457200"/>
            <a:chOff x="2933814" y="5334000"/>
            <a:chExt cx="4181475" cy="4870495"/>
          </a:xfrm>
        </p:grpSpPr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6336FA8F-7B86-2F43-B280-6439B8256764}"/>
                </a:ext>
              </a:extLst>
            </p:cNvPr>
            <p:cNvSpPr/>
            <p:nvPr/>
          </p:nvSpPr>
          <p:spPr>
            <a:xfrm>
              <a:off x="3386080" y="8076743"/>
              <a:ext cx="3286125" cy="895350"/>
            </a:xfrm>
            <a:custGeom>
              <a:avLst/>
              <a:gdLst>
                <a:gd name="connsiteX0" fmla="*/ 3286163 w 3286125"/>
                <a:gd name="connsiteY0" fmla="*/ 0 h 895350"/>
                <a:gd name="connsiteX1" fmla="*/ 0 w 3286125"/>
                <a:gd name="connsiteY1" fmla="*/ 0 h 895350"/>
                <a:gd name="connsiteX2" fmla="*/ 384000 w 3286125"/>
                <a:gd name="connsiteY2" fmla="*/ 895588 h 895350"/>
                <a:gd name="connsiteX3" fmla="*/ 2902172 w 3286125"/>
                <a:gd name="connsiteY3" fmla="*/ 8955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5" h="895350">
                  <a:moveTo>
                    <a:pt x="3286163" y="0"/>
                  </a:moveTo>
                  <a:lnTo>
                    <a:pt x="0" y="0"/>
                  </a:lnTo>
                  <a:lnTo>
                    <a:pt x="384000" y="895588"/>
                  </a:lnTo>
                  <a:lnTo>
                    <a:pt x="2902172" y="895588"/>
                  </a:lnTo>
                  <a:close/>
                </a:path>
              </a:pathLst>
            </a:custGeom>
            <a:solidFill>
              <a:srgbClr val="333E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B80B4641-87AA-CA40-B412-E424FBBF13E0}"/>
                </a:ext>
              </a:extLst>
            </p:cNvPr>
            <p:cNvSpPr/>
            <p:nvPr/>
          </p:nvSpPr>
          <p:spPr>
            <a:xfrm>
              <a:off x="3386080" y="8076743"/>
              <a:ext cx="3286125" cy="895350"/>
            </a:xfrm>
            <a:custGeom>
              <a:avLst/>
              <a:gdLst>
                <a:gd name="connsiteX0" fmla="*/ 3286163 w 3286125"/>
                <a:gd name="connsiteY0" fmla="*/ 0 h 895350"/>
                <a:gd name="connsiteX1" fmla="*/ 0 w 3286125"/>
                <a:gd name="connsiteY1" fmla="*/ 0 h 895350"/>
                <a:gd name="connsiteX2" fmla="*/ 384000 w 3286125"/>
                <a:gd name="connsiteY2" fmla="*/ 895588 h 895350"/>
                <a:gd name="connsiteX3" fmla="*/ 2902172 w 3286125"/>
                <a:gd name="connsiteY3" fmla="*/ 895588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5" h="895350">
                  <a:moveTo>
                    <a:pt x="3286163" y="0"/>
                  </a:moveTo>
                  <a:lnTo>
                    <a:pt x="0" y="0"/>
                  </a:lnTo>
                  <a:lnTo>
                    <a:pt x="384000" y="895588"/>
                  </a:lnTo>
                  <a:lnTo>
                    <a:pt x="2902172" y="8955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013E0828-1A55-5C4E-AA1D-5FDA3E0A72A7}"/>
                </a:ext>
              </a:extLst>
            </p:cNvPr>
            <p:cNvSpPr/>
            <p:nvPr/>
          </p:nvSpPr>
          <p:spPr>
            <a:xfrm>
              <a:off x="6051785" y="6713639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97F90457-F08E-704D-9BC1-0CA7EC290772}"/>
                </a:ext>
              </a:extLst>
            </p:cNvPr>
            <p:cNvSpPr/>
            <p:nvPr/>
          </p:nvSpPr>
          <p:spPr>
            <a:xfrm>
              <a:off x="6051785" y="6711457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2E10642F-29BC-844E-8FA2-24765F4E1DF5}"/>
                </a:ext>
              </a:extLst>
            </p:cNvPr>
            <p:cNvSpPr/>
            <p:nvPr/>
          </p:nvSpPr>
          <p:spPr>
            <a:xfrm>
              <a:off x="3171073" y="6713639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8FA03E05-A02F-F14C-AB80-7DE46EF7F406}"/>
                </a:ext>
              </a:extLst>
            </p:cNvPr>
            <p:cNvSpPr/>
            <p:nvPr/>
          </p:nvSpPr>
          <p:spPr>
            <a:xfrm>
              <a:off x="3171073" y="6711457"/>
              <a:ext cx="828675" cy="828675"/>
            </a:xfrm>
            <a:custGeom>
              <a:avLst/>
              <a:gdLst>
                <a:gd name="connsiteX0" fmla="*/ 835476 w 828675"/>
                <a:gd name="connsiteY0" fmla="*/ 417738 h 828675"/>
                <a:gd name="connsiteX1" fmla="*/ 417738 w 828675"/>
                <a:gd name="connsiteY1" fmla="*/ 835476 h 828675"/>
                <a:gd name="connsiteX2" fmla="*/ 0 w 828675"/>
                <a:gd name="connsiteY2" fmla="*/ 417738 h 828675"/>
                <a:gd name="connsiteX3" fmla="*/ 417738 w 828675"/>
                <a:gd name="connsiteY3" fmla="*/ 0 h 828675"/>
                <a:gd name="connsiteX4" fmla="*/ 835476 w 828675"/>
                <a:gd name="connsiteY4" fmla="*/ 4177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828675">
                  <a:moveTo>
                    <a:pt x="835476" y="417738"/>
                  </a:moveTo>
                  <a:cubicBezTo>
                    <a:pt x="835476" y="648448"/>
                    <a:pt x="648448" y="835476"/>
                    <a:pt x="417738" y="835476"/>
                  </a:cubicBezTo>
                  <a:cubicBezTo>
                    <a:pt x="187028" y="835476"/>
                    <a:pt x="0" y="648448"/>
                    <a:pt x="0" y="417738"/>
                  </a:cubicBezTo>
                  <a:cubicBezTo>
                    <a:pt x="0" y="187028"/>
                    <a:pt x="187028" y="0"/>
                    <a:pt x="417738" y="0"/>
                  </a:cubicBezTo>
                  <a:cubicBezTo>
                    <a:pt x="648448" y="0"/>
                    <a:pt x="835476" y="187028"/>
                    <a:pt x="835476" y="41773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E4593AA6-262E-3A46-824A-38FBE075BD8A}"/>
                </a:ext>
              </a:extLst>
            </p:cNvPr>
            <p:cNvSpPr/>
            <p:nvPr/>
          </p:nvSpPr>
          <p:spPr>
            <a:xfrm>
              <a:off x="2933814" y="8898874"/>
              <a:ext cx="4181475" cy="1304925"/>
            </a:xfrm>
            <a:custGeom>
              <a:avLst/>
              <a:gdLst>
                <a:gd name="connsiteX0" fmla="*/ 0 w 4181475"/>
                <a:gd name="connsiteY0" fmla="*/ 640251 h 1304925"/>
                <a:gd name="connsiteX1" fmla="*/ 0 w 4181475"/>
                <a:gd name="connsiteY1" fmla="*/ 1311926 h 1304925"/>
                <a:gd name="connsiteX2" fmla="*/ 4190772 w 4181475"/>
                <a:gd name="connsiteY2" fmla="*/ 1311926 h 1304925"/>
                <a:gd name="connsiteX3" fmla="*/ 4190772 w 4181475"/>
                <a:gd name="connsiteY3" fmla="*/ 640251 h 1304925"/>
                <a:gd name="connsiteX4" fmla="*/ 4190752 w 4181475"/>
                <a:gd name="connsiteY4" fmla="*/ 640251 h 1304925"/>
                <a:gd name="connsiteX5" fmla="*/ 3550511 w 4181475"/>
                <a:gd name="connsiteY5" fmla="*/ 0 h 1304925"/>
                <a:gd name="connsiteX6" fmla="*/ 640242 w 4181475"/>
                <a:gd name="connsiteY6" fmla="*/ 0 h 1304925"/>
                <a:gd name="connsiteX7" fmla="*/ 0 w 4181475"/>
                <a:gd name="connsiteY7" fmla="*/ 640251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1475" h="1304925">
                  <a:moveTo>
                    <a:pt x="0" y="640251"/>
                  </a:moveTo>
                  <a:lnTo>
                    <a:pt x="0" y="1311926"/>
                  </a:lnTo>
                  <a:lnTo>
                    <a:pt x="4190772" y="1311926"/>
                  </a:lnTo>
                  <a:lnTo>
                    <a:pt x="4190772" y="640251"/>
                  </a:lnTo>
                  <a:lnTo>
                    <a:pt x="4190752" y="640251"/>
                  </a:lnTo>
                  <a:cubicBezTo>
                    <a:pt x="4190752" y="286645"/>
                    <a:pt x="3904107" y="0"/>
                    <a:pt x="3550511" y="0"/>
                  </a:cubicBezTo>
                  <a:lnTo>
                    <a:pt x="640242" y="0"/>
                  </a:lnTo>
                  <a:cubicBezTo>
                    <a:pt x="286645" y="0"/>
                    <a:pt x="0" y="286645"/>
                    <a:pt x="0" y="64025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A36D14ED-754E-D745-A820-5C80F35E3049}"/>
                </a:ext>
              </a:extLst>
            </p:cNvPr>
            <p:cNvSpPr/>
            <p:nvPr/>
          </p:nvSpPr>
          <p:spPr>
            <a:xfrm>
              <a:off x="3659686" y="9680620"/>
              <a:ext cx="2733675" cy="523875"/>
            </a:xfrm>
            <a:custGeom>
              <a:avLst/>
              <a:gdLst>
                <a:gd name="connsiteX0" fmla="*/ 78705 w 2733675"/>
                <a:gd name="connsiteY0" fmla="*/ 0 h 523875"/>
                <a:gd name="connsiteX1" fmla="*/ 0 w 2733675"/>
                <a:gd name="connsiteY1" fmla="*/ 78705 h 523875"/>
                <a:gd name="connsiteX2" fmla="*/ 0 w 2733675"/>
                <a:gd name="connsiteY2" fmla="*/ 530180 h 523875"/>
                <a:gd name="connsiteX3" fmla="*/ 157420 w 2733675"/>
                <a:gd name="connsiteY3" fmla="*/ 530180 h 523875"/>
                <a:gd name="connsiteX4" fmla="*/ 157420 w 2733675"/>
                <a:gd name="connsiteY4" fmla="*/ 78714 h 523875"/>
                <a:gd name="connsiteX5" fmla="*/ 78705 w 2733675"/>
                <a:gd name="connsiteY5" fmla="*/ 0 h 523875"/>
                <a:gd name="connsiteX6" fmla="*/ 2660295 w 2733675"/>
                <a:gd name="connsiteY6" fmla="*/ 0 h 523875"/>
                <a:gd name="connsiteX7" fmla="*/ 2581590 w 2733675"/>
                <a:gd name="connsiteY7" fmla="*/ 78705 h 523875"/>
                <a:gd name="connsiteX8" fmla="*/ 2581590 w 2733675"/>
                <a:gd name="connsiteY8" fmla="*/ 530180 h 523875"/>
                <a:gd name="connsiteX9" fmla="*/ 2739009 w 2733675"/>
                <a:gd name="connsiteY9" fmla="*/ 530180 h 523875"/>
                <a:gd name="connsiteX10" fmla="*/ 2739009 w 2733675"/>
                <a:gd name="connsiteY10" fmla="*/ 78714 h 523875"/>
                <a:gd name="connsiteX11" fmla="*/ 2660295 w 2733675"/>
                <a:gd name="connsiteY11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5" h="523875">
                  <a:moveTo>
                    <a:pt x="78705" y="0"/>
                  </a:moveTo>
                  <a:cubicBezTo>
                    <a:pt x="35223" y="0"/>
                    <a:pt x="0" y="35233"/>
                    <a:pt x="0" y="78705"/>
                  </a:cubicBezTo>
                  <a:lnTo>
                    <a:pt x="0" y="530180"/>
                  </a:lnTo>
                  <a:lnTo>
                    <a:pt x="157420" y="530180"/>
                  </a:lnTo>
                  <a:lnTo>
                    <a:pt x="157420" y="78714"/>
                  </a:lnTo>
                  <a:cubicBezTo>
                    <a:pt x="157410" y="35242"/>
                    <a:pt x="122168" y="0"/>
                    <a:pt x="78705" y="0"/>
                  </a:cubicBezTo>
                  <a:close/>
                  <a:moveTo>
                    <a:pt x="2660295" y="0"/>
                  </a:moveTo>
                  <a:cubicBezTo>
                    <a:pt x="2616822" y="0"/>
                    <a:pt x="2581590" y="35233"/>
                    <a:pt x="2581590" y="78705"/>
                  </a:cubicBezTo>
                  <a:lnTo>
                    <a:pt x="2581590" y="530180"/>
                  </a:lnTo>
                  <a:lnTo>
                    <a:pt x="2739009" y="530180"/>
                  </a:lnTo>
                  <a:lnTo>
                    <a:pt x="2739009" y="78714"/>
                  </a:lnTo>
                  <a:cubicBezTo>
                    <a:pt x="2739000" y="35242"/>
                    <a:pt x="2703776" y="0"/>
                    <a:pt x="266029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1F049881-8A87-7248-BE91-B2441A11309A}"/>
                </a:ext>
              </a:extLst>
            </p:cNvPr>
            <p:cNvSpPr/>
            <p:nvPr/>
          </p:nvSpPr>
          <p:spPr>
            <a:xfrm>
              <a:off x="4148633" y="8898874"/>
              <a:ext cx="1752600" cy="1066800"/>
            </a:xfrm>
            <a:custGeom>
              <a:avLst/>
              <a:gdLst>
                <a:gd name="connsiteX0" fmla="*/ 1489996 w 1752600"/>
                <a:gd name="connsiteY0" fmla="*/ 0 h 1066800"/>
                <a:gd name="connsiteX1" fmla="*/ 1761096 w 1752600"/>
                <a:gd name="connsiteY1" fmla="*/ 269291 h 1066800"/>
                <a:gd name="connsiteX2" fmla="*/ 880558 w 1752600"/>
                <a:gd name="connsiteY2" fmla="*/ 1073858 h 1066800"/>
                <a:gd name="connsiteX3" fmla="*/ 0 w 1752600"/>
                <a:gd name="connsiteY3" fmla="*/ 269291 h 1066800"/>
                <a:gd name="connsiteX4" fmla="*/ 271101 w 1752600"/>
                <a:gd name="connsiteY4" fmla="*/ 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1066800">
                  <a:moveTo>
                    <a:pt x="1489996" y="0"/>
                  </a:moveTo>
                  <a:lnTo>
                    <a:pt x="1761096" y="269291"/>
                  </a:lnTo>
                  <a:lnTo>
                    <a:pt x="880558" y="1073858"/>
                  </a:lnTo>
                  <a:lnTo>
                    <a:pt x="0" y="269291"/>
                  </a:lnTo>
                  <a:lnTo>
                    <a:pt x="27110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10" name="Graphic 107">
              <a:extLst>
                <a:ext uri="{FF2B5EF4-FFF2-40B4-BE49-F238E27FC236}">
                  <a16:creationId xmlns:a16="http://schemas.microsoft.com/office/drawing/2014/main" id="{1B7EB425-48B7-184C-8590-56A8E1A7C2BA}"/>
                </a:ext>
              </a:extLst>
            </p:cNvPr>
            <p:cNvGrpSpPr/>
            <p:nvPr/>
          </p:nvGrpSpPr>
          <p:grpSpPr>
            <a:xfrm>
              <a:off x="3947913" y="9168165"/>
              <a:ext cx="2162175" cy="800100"/>
              <a:chOff x="3947913" y="9168165"/>
              <a:chExt cx="2162175" cy="800100"/>
            </a:xfrm>
            <a:solidFill>
              <a:srgbClr val="FF5959"/>
            </a:solidFill>
          </p:grpSpPr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F791F07C-1B20-E74D-9B45-F03E16818D55}"/>
                  </a:ext>
                </a:extLst>
              </p:cNvPr>
              <p:cNvSpPr/>
              <p:nvPr/>
            </p:nvSpPr>
            <p:spPr>
              <a:xfrm>
                <a:off x="3947913" y="9168165"/>
                <a:ext cx="1076325" cy="800100"/>
              </a:xfrm>
              <a:custGeom>
                <a:avLst/>
                <a:gdLst>
                  <a:gd name="connsiteX0" fmla="*/ 200720 w 1076325"/>
                  <a:gd name="connsiteY0" fmla="*/ 0 h 800100"/>
                  <a:gd name="connsiteX1" fmla="*/ 0 w 1076325"/>
                  <a:gd name="connsiteY1" fmla="*/ 199387 h 800100"/>
                  <a:gd name="connsiteX2" fmla="*/ 1081278 w 1076325"/>
                  <a:gd name="connsiteY2" fmla="*/ 80456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325" h="800100">
                    <a:moveTo>
                      <a:pt x="200720" y="0"/>
                    </a:moveTo>
                    <a:lnTo>
                      <a:pt x="0" y="199387"/>
                    </a:lnTo>
                    <a:lnTo>
                      <a:pt x="1081278" y="80456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EC6CB055-1DE0-5341-8261-4B17FB9B1066}"/>
                  </a:ext>
                </a:extLst>
              </p:cNvPr>
              <p:cNvSpPr/>
              <p:nvPr/>
            </p:nvSpPr>
            <p:spPr>
              <a:xfrm>
                <a:off x="5029190" y="9168165"/>
                <a:ext cx="1076325" cy="800100"/>
              </a:xfrm>
              <a:custGeom>
                <a:avLst/>
                <a:gdLst>
                  <a:gd name="connsiteX0" fmla="*/ 880539 w 1076325"/>
                  <a:gd name="connsiteY0" fmla="*/ 0 h 800100"/>
                  <a:gd name="connsiteX1" fmla="*/ 1081269 w 1076325"/>
                  <a:gd name="connsiteY1" fmla="*/ 199387 h 800100"/>
                  <a:gd name="connsiteX2" fmla="*/ 0 w 1076325"/>
                  <a:gd name="connsiteY2" fmla="*/ 804567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6325" h="800100">
                    <a:moveTo>
                      <a:pt x="880539" y="0"/>
                    </a:moveTo>
                    <a:lnTo>
                      <a:pt x="1081269" y="199387"/>
                    </a:lnTo>
                    <a:lnTo>
                      <a:pt x="0" y="80456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23CFAA7A-4C04-5F4F-8FBB-C902FDEFF057}"/>
                </a:ext>
              </a:extLst>
            </p:cNvPr>
            <p:cNvSpPr/>
            <p:nvPr/>
          </p:nvSpPr>
          <p:spPr>
            <a:xfrm>
              <a:off x="4419733" y="8241697"/>
              <a:ext cx="1209675" cy="1257300"/>
            </a:xfrm>
            <a:custGeom>
              <a:avLst/>
              <a:gdLst>
                <a:gd name="connsiteX0" fmla="*/ 0 w 1209675"/>
                <a:gd name="connsiteY0" fmla="*/ 657178 h 1257300"/>
                <a:gd name="connsiteX1" fmla="*/ 0 w 1209675"/>
                <a:gd name="connsiteY1" fmla="*/ 0 h 1257300"/>
                <a:gd name="connsiteX2" fmla="*/ 1218886 w 1209675"/>
                <a:gd name="connsiteY2" fmla="*/ 0 h 1257300"/>
                <a:gd name="connsiteX3" fmla="*/ 1218886 w 1209675"/>
                <a:gd name="connsiteY3" fmla="*/ 657178 h 1257300"/>
                <a:gd name="connsiteX4" fmla="*/ 609448 w 1209675"/>
                <a:gd name="connsiteY4" fmla="*/ 1266615 h 1257300"/>
                <a:gd name="connsiteX5" fmla="*/ 0 w 1209675"/>
                <a:gd name="connsiteY5" fmla="*/ 65717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675" h="1257300">
                  <a:moveTo>
                    <a:pt x="0" y="657178"/>
                  </a:moveTo>
                  <a:lnTo>
                    <a:pt x="0" y="0"/>
                  </a:lnTo>
                  <a:lnTo>
                    <a:pt x="1218886" y="0"/>
                  </a:lnTo>
                  <a:lnTo>
                    <a:pt x="1218886" y="657178"/>
                  </a:lnTo>
                  <a:cubicBezTo>
                    <a:pt x="1218886" y="993762"/>
                    <a:pt x="946032" y="1266615"/>
                    <a:pt x="609448" y="1266615"/>
                  </a:cubicBezTo>
                  <a:cubicBezTo>
                    <a:pt x="272872" y="1266625"/>
                    <a:pt x="0" y="993772"/>
                    <a:pt x="0" y="657178"/>
                  </a:cubicBezTo>
                  <a:close/>
                </a:path>
              </a:pathLst>
            </a:custGeom>
            <a:solidFill>
              <a:srgbClr val="F9E2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03289464-4A35-844C-86EC-1353C9BA3EAD}"/>
                </a:ext>
              </a:extLst>
            </p:cNvPr>
            <p:cNvSpPr/>
            <p:nvPr/>
          </p:nvSpPr>
          <p:spPr>
            <a:xfrm>
              <a:off x="4419733" y="8241697"/>
              <a:ext cx="1209675" cy="1257300"/>
            </a:xfrm>
            <a:custGeom>
              <a:avLst/>
              <a:gdLst>
                <a:gd name="connsiteX0" fmla="*/ 0 w 1209675"/>
                <a:gd name="connsiteY0" fmla="*/ 657178 h 1257300"/>
                <a:gd name="connsiteX1" fmla="*/ 0 w 1209675"/>
                <a:gd name="connsiteY1" fmla="*/ 0 h 1257300"/>
                <a:gd name="connsiteX2" fmla="*/ 1218886 w 1209675"/>
                <a:gd name="connsiteY2" fmla="*/ 0 h 1257300"/>
                <a:gd name="connsiteX3" fmla="*/ 1218886 w 1209675"/>
                <a:gd name="connsiteY3" fmla="*/ 657178 h 1257300"/>
                <a:gd name="connsiteX4" fmla="*/ 609448 w 1209675"/>
                <a:gd name="connsiteY4" fmla="*/ 1266615 h 1257300"/>
                <a:gd name="connsiteX5" fmla="*/ 0 w 1209675"/>
                <a:gd name="connsiteY5" fmla="*/ 65717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9675" h="1257300">
                  <a:moveTo>
                    <a:pt x="0" y="657178"/>
                  </a:moveTo>
                  <a:lnTo>
                    <a:pt x="0" y="0"/>
                  </a:lnTo>
                  <a:lnTo>
                    <a:pt x="1218886" y="0"/>
                  </a:lnTo>
                  <a:lnTo>
                    <a:pt x="1218886" y="657178"/>
                  </a:lnTo>
                  <a:cubicBezTo>
                    <a:pt x="1218886" y="993762"/>
                    <a:pt x="946032" y="1266615"/>
                    <a:pt x="609448" y="1266615"/>
                  </a:cubicBezTo>
                  <a:cubicBezTo>
                    <a:pt x="272872" y="1266625"/>
                    <a:pt x="0" y="993772"/>
                    <a:pt x="0" y="657178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6BB01782-1AFE-8E45-B9D5-556E3A8C4C0B}"/>
                </a:ext>
              </a:extLst>
            </p:cNvPr>
            <p:cNvSpPr/>
            <p:nvPr/>
          </p:nvSpPr>
          <p:spPr>
            <a:xfrm>
              <a:off x="3588839" y="5334000"/>
              <a:ext cx="2876550" cy="3590925"/>
            </a:xfrm>
            <a:custGeom>
              <a:avLst/>
              <a:gdLst>
                <a:gd name="connsiteX0" fmla="*/ 0 w 2876550"/>
                <a:gd name="connsiteY0" fmla="*/ 1440323 h 3590925"/>
                <a:gd name="connsiteX1" fmla="*/ 1440332 w 2876550"/>
                <a:gd name="connsiteY1" fmla="*/ 0 h 3590925"/>
                <a:gd name="connsiteX2" fmla="*/ 2880655 w 2876550"/>
                <a:gd name="connsiteY2" fmla="*/ 1440323 h 3590925"/>
                <a:gd name="connsiteX3" fmla="*/ 2880655 w 2876550"/>
                <a:gd name="connsiteY3" fmla="*/ 2154498 h 3590925"/>
                <a:gd name="connsiteX4" fmla="*/ 1440332 w 2876550"/>
                <a:gd name="connsiteY4" fmla="*/ 3594830 h 3590925"/>
                <a:gd name="connsiteX5" fmla="*/ 10 w 2876550"/>
                <a:gd name="connsiteY5" fmla="*/ 2154498 h 3590925"/>
                <a:gd name="connsiteX6" fmla="*/ 10 w 2876550"/>
                <a:gd name="connsiteY6" fmla="*/ 1440323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6550" h="3590925">
                  <a:moveTo>
                    <a:pt x="0" y="1440323"/>
                  </a:moveTo>
                  <a:cubicBezTo>
                    <a:pt x="0" y="644862"/>
                    <a:pt x="644843" y="0"/>
                    <a:pt x="1440332" y="0"/>
                  </a:cubicBezTo>
                  <a:cubicBezTo>
                    <a:pt x="2235794" y="0"/>
                    <a:pt x="2880655" y="644862"/>
                    <a:pt x="2880655" y="1440323"/>
                  </a:cubicBezTo>
                  <a:lnTo>
                    <a:pt x="2880655" y="2154498"/>
                  </a:lnTo>
                  <a:cubicBezTo>
                    <a:pt x="2880655" y="2949969"/>
                    <a:pt x="2235794" y="3594830"/>
                    <a:pt x="1440332" y="3594830"/>
                  </a:cubicBezTo>
                  <a:cubicBezTo>
                    <a:pt x="644843" y="3594830"/>
                    <a:pt x="10" y="2949969"/>
                    <a:pt x="10" y="2154498"/>
                  </a:cubicBezTo>
                  <a:lnTo>
                    <a:pt x="10" y="1440323"/>
                  </a:lnTo>
                  <a:close/>
                </a:path>
              </a:pathLst>
            </a:custGeom>
            <a:solidFill>
              <a:srgbClr val="F9E2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F11260B0-2FD9-8C47-BBD1-9745CF0AB868}"/>
                </a:ext>
              </a:extLst>
            </p:cNvPr>
            <p:cNvSpPr/>
            <p:nvPr/>
          </p:nvSpPr>
          <p:spPr>
            <a:xfrm>
              <a:off x="4165517" y="7663491"/>
              <a:ext cx="1724025" cy="866775"/>
            </a:xfrm>
            <a:custGeom>
              <a:avLst/>
              <a:gdLst>
                <a:gd name="connsiteX0" fmla="*/ 96272 w 1724025"/>
                <a:gd name="connsiteY0" fmla="*/ 0 h 866775"/>
                <a:gd name="connsiteX1" fmla="*/ 337 w 1724025"/>
                <a:gd name="connsiteY1" fmla="*/ 79124 h 866775"/>
                <a:gd name="connsiteX2" fmla="*/ 863635 w 1724025"/>
                <a:gd name="connsiteY2" fmla="*/ 866861 h 866775"/>
                <a:gd name="connsiteX3" fmla="*/ 1726924 w 1724025"/>
                <a:gd name="connsiteY3" fmla="*/ 79124 h 866775"/>
                <a:gd name="connsiteX4" fmla="*/ 1630950 w 1724025"/>
                <a:gd name="connsiteY4" fmla="*/ 0 h 866775"/>
                <a:gd name="connsiteX5" fmla="*/ 96272 w 1724025"/>
                <a:gd name="connsiteY5" fmla="*/ 0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4025" h="866775">
                  <a:moveTo>
                    <a:pt x="96272" y="0"/>
                  </a:moveTo>
                  <a:cubicBezTo>
                    <a:pt x="5947" y="0"/>
                    <a:pt x="-2035" y="53064"/>
                    <a:pt x="337" y="79124"/>
                  </a:cubicBezTo>
                  <a:cubicBezTo>
                    <a:pt x="40322" y="520770"/>
                    <a:pt x="411569" y="866861"/>
                    <a:pt x="863635" y="866861"/>
                  </a:cubicBezTo>
                  <a:cubicBezTo>
                    <a:pt x="1315682" y="866861"/>
                    <a:pt x="1686928" y="520779"/>
                    <a:pt x="1726924" y="79124"/>
                  </a:cubicBezTo>
                  <a:cubicBezTo>
                    <a:pt x="1729286" y="53054"/>
                    <a:pt x="1721295" y="0"/>
                    <a:pt x="1630950" y="0"/>
                  </a:cubicBezTo>
                  <a:lnTo>
                    <a:pt x="9627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7599CD4E-C978-B94A-84BA-D395BC7195E1}"/>
                </a:ext>
              </a:extLst>
            </p:cNvPr>
            <p:cNvSpPr/>
            <p:nvPr/>
          </p:nvSpPr>
          <p:spPr>
            <a:xfrm>
              <a:off x="5490924" y="6463408"/>
              <a:ext cx="561975" cy="561975"/>
            </a:xfrm>
            <a:custGeom>
              <a:avLst/>
              <a:gdLst>
                <a:gd name="connsiteX0" fmla="*/ 566490 w 561975"/>
                <a:gd name="connsiteY0" fmla="*/ 283245 h 561975"/>
                <a:gd name="connsiteX1" fmla="*/ 283245 w 561975"/>
                <a:gd name="connsiteY1" fmla="*/ 566490 h 561975"/>
                <a:gd name="connsiteX2" fmla="*/ 0 w 561975"/>
                <a:gd name="connsiteY2" fmla="*/ 283245 h 561975"/>
                <a:gd name="connsiteX3" fmla="*/ 283245 w 561975"/>
                <a:gd name="connsiteY3" fmla="*/ 0 h 561975"/>
                <a:gd name="connsiteX4" fmla="*/ 566490 w 561975"/>
                <a:gd name="connsiteY4" fmla="*/ 283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66490" y="283245"/>
                  </a:moveTo>
                  <a:cubicBezTo>
                    <a:pt x="566490" y="439677"/>
                    <a:pt x="439677" y="566490"/>
                    <a:pt x="283245" y="566490"/>
                  </a:cubicBezTo>
                  <a:cubicBezTo>
                    <a:pt x="126813" y="566490"/>
                    <a:pt x="0" y="439677"/>
                    <a:pt x="0" y="283245"/>
                  </a:cubicBezTo>
                  <a:cubicBezTo>
                    <a:pt x="0" y="126813"/>
                    <a:pt x="126813" y="0"/>
                    <a:pt x="283245" y="0"/>
                  </a:cubicBezTo>
                  <a:cubicBezTo>
                    <a:pt x="439677" y="0"/>
                    <a:pt x="566490" y="126813"/>
                    <a:pt x="566490" y="283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04C5FEBE-EBEF-094B-96DF-0DD582B7B6DA}"/>
                </a:ext>
              </a:extLst>
            </p:cNvPr>
            <p:cNvSpPr/>
            <p:nvPr/>
          </p:nvSpPr>
          <p:spPr>
            <a:xfrm>
              <a:off x="5678519" y="6651003"/>
              <a:ext cx="190500" cy="190500"/>
            </a:xfrm>
            <a:custGeom>
              <a:avLst/>
              <a:gdLst>
                <a:gd name="connsiteX0" fmla="*/ 191510 w 190500"/>
                <a:gd name="connsiteY0" fmla="*/ 95755 h 190500"/>
                <a:gd name="connsiteX1" fmla="*/ 95755 w 190500"/>
                <a:gd name="connsiteY1" fmla="*/ 191510 h 190500"/>
                <a:gd name="connsiteX2" fmla="*/ 0 w 190500"/>
                <a:gd name="connsiteY2" fmla="*/ 95755 h 190500"/>
                <a:gd name="connsiteX3" fmla="*/ 95755 w 190500"/>
                <a:gd name="connsiteY3" fmla="*/ 0 h 190500"/>
                <a:gd name="connsiteX4" fmla="*/ 191510 w 190500"/>
                <a:gd name="connsiteY4" fmla="*/ 9575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1510" y="95755"/>
                  </a:moveTo>
                  <a:cubicBezTo>
                    <a:pt x="191510" y="148639"/>
                    <a:pt x="148639" y="191510"/>
                    <a:pt x="95755" y="191510"/>
                  </a:cubicBezTo>
                  <a:cubicBezTo>
                    <a:pt x="42871" y="191510"/>
                    <a:pt x="0" y="148639"/>
                    <a:pt x="0" y="95755"/>
                  </a:cubicBezTo>
                  <a:cubicBezTo>
                    <a:pt x="0" y="42871"/>
                    <a:pt x="42871" y="0"/>
                    <a:pt x="95755" y="0"/>
                  </a:cubicBezTo>
                  <a:cubicBezTo>
                    <a:pt x="148639" y="0"/>
                    <a:pt x="191510" y="42871"/>
                    <a:pt x="191510" y="95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AD36D739-4749-2443-B524-C129DC6A3BDB}"/>
                </a:ext>
              </a:extLst>
            </p:cNvPr>
            <p:cNvSpPr/>
            <p:nvPr/>
          </p:nvSpPr>
          <p:spPr>
            <a:xfrm>
              <a:off x="4000929" y="6463408"/>
              <a:ext cx="561975" cy="561975"/>
            </a:xfrm>
            <a:custGeom>
              <a:avLst/>
              <a:gdLst>
                <a:gd name="connsiteX0" fmla="*/ 566490 w 561975"/>
                <a:gd name="connsiteY0" fmla="*/ 283245 h 561975"/>
                <a:gd name="connsiteX1" fmla="*/ 283245 w 561975"/>
                <a:gd name="connsiteY1" fmla="*/ 566490 h 561975"/>
                <a:gd name="connsiteX2" fmla="*/ 0 w 561975"/>
                <a:gd name="connsiteY2" fmla="*/ 283245 h 561975"/>
                <a:gd name="connsiteX3" fmla="*/ 283245 w 561975"/>
                <a:gd name="connsiteY3" fmla="*/ 0 h 561975"/>
                <a:gd name="connsiteX4" fmla="*/ 566490 w 561975"/>
                <a:gd name="connsiteY4" fmla="*/ 283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975" h="561975">
                  <a:moveTo>
                    <a:pt x="566490" y="283245"/>
                  </a:moveTo>
                  <a:cubicBezTo>
                    <a:pt x="566490" y="439677"/>
                    <a:pt x="439677" y="566490"/>
                    <a:pt x="283245" y="566490"/>
                  </a:cubicBezTo>
                  <a:cubicBezTo>
                    <a:pt x="126813" y="566490"/>
                    <a:pt x="0" y="439677"/>
                    <a:pt x="0" y="283245"/>
                  </a:cubicBezTo>
                  <a:cubicBezTo>
                    <a:pt x="0" y="126813"/>
                    <a:pt x="126813" y="0"/>
                    <a:pt x="283245" y="0"/>
                  </a:cubicBezTo>
                  <a:cubicBezTo>
                    <a:pt x="439677" y="0"/>
                    <a:pt x="566490" y="126813"/>
                    <a:pt x="566490" y="28324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499AC589-AB3A-0B47-8314-C9DAE2F7ACEE}"/>
                </a:ext>
              </a:extLst>
            </p:cNvPr>
            <p:cNvSpPr/>
            <p:nvPr/>
          </p:nvSpPr>
          <p:spPr>
            <a:xfrm>
              <a:off x="4188285" y="6650917"/>
              <a:ext cx="190500" cy="190500"/>
            </a:xfrm>
            <a:custGeom>
              <a:avLst/>
              <a:gdLst>
                <a:gd name="connsiteX0" fmla="*/ 191538 w 190500"/>
                <a:gd name="connsiteY0" fmla="*/ 95783 h 190500"/>
                <a:gd name="connsiteX1" fmla="*/ 95755 w 190500"/>
                <a:gd name="connsiteY1" fmla="*/ 0 h 190500"/>
                <a:gd name="connsiteX2" fmla="*/ 0 w 190500"/>
                <a:gd name="connsiteY2" fmla="*/ 95783 h 190500"/>
                <a:gd name="connsiteX3" fmla="*/ 95755 w 190500"/>
                <a:gd name="connsiteY3" fmla="*/ 191510 h 190500"/>
                <a:gd name="connsiteX4" fmla="*/ 191538 w 190500"/>
                <a:gd name="connsiteY4" fmla="*/ 9578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1538" y="95783"/>
                  </a:moveTo>
                  <a:cubicBezTo>
                    <a:pt x="191538" y="42872"/>
                    <a:pt x="148647" y="0"/>
                    <a:pt x="95755" y="0"/>
                  </a:cubicBezTo>
                  <a:cubicBezTo>
                    <a:pt x="42882" y="0"/>
                    <a:pt x="0" y="42872"/>
                    <a:pt x="0" y="95783"/>
                  </a:cubicBezTo>
                  <a:cubicBezTo>
                    <a:pt x="0" y="148657"/>
                    <a:pt x="42882" y="191510"/>
                    <a:pt x="95755" y="191510"/>
                  </a:cubicBezTo>
                  <a:cubicBezTo>
                    <a:pt x="148666" y="191519"/>
                    <a:pt x="191538" y="148657"/>
                    <a:pt x="191538" y="9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89DE761F-608D-034E-8E39-215E77B72AEC}"/>
                </a:ext>
              </a:extLst>
            </p:cNvPr>
            <p:cNvSpPr/>
            <p:nvPr/>
          </p:nvSpPr>
          <p:spPr>
            <a:xfrm>
              <a:off x="4861284" y="6838855"/>
              <a:ext cx="333375" cy="523875"/>
            </a:xfrm>
            <a:custGeom>
              <a:avLst/>
              <a:gdLst>
                <a:gd name="connsiteX0" fmla="*/ 167907 w 333375"/>
                <a:gd name="connsiteY0" fmla="*/ 531066 h 523875"/>
                <a:gd name="connsiteX1" fmla="*/ 0 w 333375"/>
                <a:gd name="connsiteY1" fmla="*/ 363160 h 523875"/>
                <a:gd name="connsiteX2" fmla="*/ 0 w 333375"/>
                <a:gd name="connsiteY2" fmla="*/ 167907 h 523875"/>
                <a:gd name="connsiteX3" fmla="*/ 167907 w 333375"/>
                <a:gd name="connsiteY3" fmla="*/ 0 h 523875"/>
                <a:gd name="connsiteX4" fmla="*/ 335814 w 333375"/>
                <a:gd name="connsiteY4" fmla="*/ 167907 h 523875"/>
                <a:gd name="connsiteX5" fmla="*/ 335814 w 333375"/>
                <a:gd name="connsiteY5" fmla="*/ 363160 h 523875"/>
                <a:gd name="connsiteX6" fmla="*/ 167907 w 333375"/>
                <a:gd name="connsiteY6" fmla="*/ 53106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523875">
                  <a:moveTo>
                    <a:pt x="167907" y="531066"/>
                  </a:moveTo>
                  <a:cubicBezTo>
                    <a:pt x="75181" y="531066"/>
                    <a:pt x="0" y="455895"/>
                    <a:pt x="0" y="363160"/>
                  </a:cubicBezTo>
                  <a:lnTo>
                    <a:pt x="0" y="167907"/>
                  </a:lnTo>
                  <a:cubicBezTo>
                    <a:pt x="0" y="75171"/>
                    <a:pt x="75181" y="0"/>
                    <a:pt x="167907" y="0"/>
                  </a:cubicBezTo>
                  <a:cubicBezTo>
                    <a:pt x="260633" y="0"/>
                    <a:pt x="335814" y="75171"/>
                    <a:pt x="335814" y="167907"/>
                  </a:cubicBezTo>
                  <a:lnTo>
                    <a:pt x="335814" y="363160"/>
                  </a:lnTo>
                  <a:cubicBezTo>
                    <a:pt x="335814" y="455895"/>
                    <a:pt x="260633" y="531066"/>
                    <a:pt x="167907" y="53106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20" name="Graphic 107">
              <a:extLst>
                <a:ext uri="{FF2B5EF4-FFF2-40B4-BE49-F238E27FC236}">
                  <a16:creationId xmlns:a16="http://schemas.microsoft.com/office/drawing/2014/main" id="{D1F21FC6-F038-AD4D-B53B-54A34F3158CB}"/>
                </a:ext>
              </a:extLst>
            </p:cNvPr>
            <p:cNvGrpSpPr/>
            <p:nvPr/>
          </p:nvGrpSpPr>
          <p:grpSpPr>
            <a:xfrm>
              <a:off x="4424286" y="7663491"/>
              <a:ext cx="1209675" cy="390525"/>
              <a:chOff x="4424286" y="7663491"/>
              <a:chExt cx="1209675" cy="390525"/>
            </a:xfrm>
            <a:solidFill>
              <a:srgbClr val="FFFFFF"/>
            </a:solidFill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15EBFE97-99EE-F44D-8139-E90207D6EF1D}"/>
                  </a:ext>
                </a:extLst>
              </p:cNvPr>
              <p:cNvSpPr/>
              <p:nvPr/>
            </p:nvSpPr>
            <p:spPr>
              <a:xfrm>
                <a:off x="4424286" y="7663491"/>
                <a:ext cx="352425" cy="390525"/>
              </a:xfrm>
              <a:custGeom>
                <a:avLst/>
                <a:gdLst>
                  <a:gd name="connsiteX0" fmla="*/ 0 w 352425"/>
                  <a:gd name="connsiteY0" fmla="*/ 0 h 390525"/>
                  <a:gd name="connsiteX1" fmla="*/ 157963 w 352425"/>
                  <a:gd name="connsiteY1" fmla="*/ 378028 h 390525"/>
                  <a:gd name="connsiteX2" fmla="*/ 201911 w 352425"/>
                  <a:gd name="connsiteY2" fmla="*/ 378028 h 390525"/>
                  <a:gd name="connsiteX3" fmla="*/ 359874 w 352425"/>
                  <a:gd name="connsiteY3" fmla="*/ 0 h 390525"/>
                  <a:gd name="connsiteX4" fmla="*/ 0 w 352425"/>
                  <a:gd name="connsiteY4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390525">
                    <a:moveTo>
                      <a:pt x="0" y="0"/>
                    </a:moveTo>
                    <a:lnTo>
                      <a:pt x="157963" y="378028"/>
                    </a:lnTo>
                    <a:cubicBezTo>
                      <a:pt x="170040" y="406946"/>
                      <a:pt x="189814" y="406946"/>
                      <a:pt x="201911" y="378028"/>
                    </a:cubicBezTo>
                    <a:lnTo>
                      <a:pt x="3598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43A66A61-18F8-C640-BA4E-9BB77410EC7C}"/>
                  </a:ext>
                </a:extLst>
              </p:cNvPr>
              <p:cNvSpPr/>
              <p:nvPr/>
            </p:nvSpPr>
            <p:spPr>
              <a:xfrm>
                <a:off x="5274155" y="7663491"/>
                <a:ext cx="352425" cy="390525"/>
              </a:xfrm>
              <a:custGeom>
                <a:avLst/>
                <a:gdLst>
                  <a:gd name="connsiteX0" fmla="*/ 359873 w 352425"/>
                  <a:gd name="connsiteY0" fmla="*/ 0 h 390525"/>
                  <a:gd name="connsiteX1" fmla="*/ 201911 w 352425"/>
                  <a:gd name="connsiteY1" fmla="*/ 378028 h 390525"/>
                  <a:gd name="connsiteX2" fmla="*/ 157962 w 352425"/>
                  <a:gd name="connsiteY2" fmla="*/ 378028 h 390525"/>
                  <a:gd name="connsiteX3" fmla="*/ 0 w 352425"/>
                  <a:gd name="connsiteY3" fmla="*/ 0 h 390525"/>
                  <a:gd name="connsiteX4" fmla="*/ 359873 w 352425"/>
                  <a:gd name="connsiteY4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" h="390525">
                    <a:moveTo>
                      <a:pt x="359873" y="0"/>
                    </a:moveTo>
                    <a:lnTo>
                      <a:pt x="201911" y="378028"/>
                    </a:lnTo>
                    <a:cubicBezTo>
                      <a:pt x="189833" y="406946"/>
                      <a:pt x="170059" y="406946"/>
                      <a:pt x="157962" y="378028"/>
                    </a:cubicBezTo>
                    <a:lnTo>
                      <a:pt x="0" y="0"/>
                    </a:lnTo>
                    <a:lnTo>
                      <a:pt x="3598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0059D463-D669-1446-842A-BC15500EB445}"/>
                </a:ext>
              </a:extLst>
            </p:cNvPr>
            <p:cNvSpPr/>
            <p:nvPr/>
          </p:nvSpPr>
          <p:spPr>
            <a:xfrm>
              <a:off x="3588849" y="5334000"/>
              <a:ext cx="2876550" cy="1914525"/>
            </a:xfrm>
            <a:custGeom>
              <a:avLst/>
              <a:gdLst>
                <a:gd name="connsiteX0" fmla="*/ 1440323 w 2876550"/>
                <a:gd name="connsiteY0" fmla="*/ 0 h 1914525"/>
                <a:gd name="connsiteX1" fmla="*/ 0 w 2876550"/>
                <a:gd name="connsiteY1" fmla="*/ 1440323 h 1914525"/>
                <a:gd name="connsiteX2" fmla="*/ 0 w 2876550"/>
                <a:gd name="connsiteY2" fmla="*/ 1922574 h 1914525"/>
                <a:gd name="connsiteX3" fmla="*/ 202892 w 2876550"/>
                <a:gd name="connsiteY3" fmla="*/ 1922574 h 1914525"/>
                <a:gd name="connsiteX4" fmla="*/ 202892 w 2876550"/>
                <a:gd name="connsiteY4" fmla="*/ 1440323 h 1914525"/>
                <a:gd name="connsiteX5" fmla="*/ 1129198 w 2876550"/>
                <a:gd name="connsiteY5" fmla="*/ 487470 h 1914525"/>
                <a:gd name="connsiteX6" fmla="*/ 1440323 w 2876550"/>
                <a:gd name="connsiteY6" fmla="*/ 710317 h 1914525"/>
                <a:gd name="connsiteX7" fmla="*/ 1751448 w 2876550"/>
                <a:gd name="connsiteY7" fmla="*/ 487470 h 1914525"/>
                <a:gd name="connsiteX8" fmla="*/ 2677754 w 2876550"/>
                <a:gd name="connsiteY8" fmla="*/ 1440323 h 1914525"/>
                <a:gd name="connsiteX9" fmla="*/ 2677754 w 2876550"/>
                <a:gd name="connsiteY9" fmla="*/ 1922574 h 1914525"/>
                <a:gd name="connsiteX10" fmla="*/ 2880646 w 2876550"/>
                <a:gd name="connsiteY10" fmla="*/ 1922574 h 1914525"/>
                <a:gd name="connsiteX11" fmla="*/ 2880646 w 2876550"/>
                <a:gd name="connsiteY11" fmla="*/ 1440323 h 1914525"/>
                <a:gd name="connsiteX12" fmla="*/ 1440323 w 2876550"/>
                <a:gd name="connsiteY12" fmla="*/ 0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6550" h="1914525">
                  <a:moveTo>
                    <a:pt x="1440323" y="0"/>
                  </a:moveTo>
                  <a:cubicBezTo>
                    <a:pt x="644833" y="0"/>
                    <a:pt x="0" y="644862"/>
                    <a:pt x="0" y="1440323"/>
                  </a:cubicBezTo>
                  <a:lnTo>
                    <a:pt x="0" y="1922574"/>
                  </a:lnTo>
                  <a:lnTo>
                    <a:pt x="202892" y="1922574"/>
                  </a:lnTo>
                  <a:lnTo>
                    <a:pt x="202892" y="1440323"/>
                  </a:lnTo>
                  <a:cubicBezTo>
                    <a:pt x="202892" y="864384"/>
                    <a:pt x="596389" y="566823"/>
                    <a:pt x="1129198" y="487470"/>
                  </a:cubicBezTo>
                  <a:cubicBezTo>
                    <a:pt x="1284751" y="470897"/>
                    <a:pt x="1373515" y="710317"/>
                    <a:pt x="1440323" y="710317"/>
                  </a:cubicBezTo>
                  <a:cubicBezTo>
                    <a:pt x="1507131" y="710317"/>
                    <a:pt x="1595904" y="470897"/>
                    <a:pt x="1751448" y="487470"/>
                  </a:cubicBezTo>
                  <a:cubicBezTo>
                    <a:pt x="2284247" y="566823"/>
                    <a:pt x="2677754" y="864375"/>
                    <a:pt x="2677754" y="1440323"/>
                  </a:cubicBezTo>
                  <a:lnTo>
                    <a:pt x="2677754" y="1922574"/>
                  </a:lnTo>
                  <a:lnTo>
                    <a:pt x="2880646" y="1922574"/>
                  </a:lnTo>
                  <a:lnTo>
                    <a:pt x="2880646" y="1440323"/>
                  </a:lnTo>
                  <a:cubicBezTo>
                    <a:pt x="2880646" y="644862"/>
                    <a:pt x="2235775" y="0"/>
                    <a:pt x="144032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117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643466"/>
            <a:ext cx="4842934" cy="973299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What is Key Club?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F5F307-575F-FE4D-9EEF-7D586ECCE8C6}"/>
              </a:ext>
            </a:extLst>
          </p:cNvPr>
          <p:cNvSpPr txBox="1"/>
          <p:nvPr/>
        </p:nvSpPr>
        <p:spPr>
          <a:xfrm>
            <a:off x="1094040" y="2967335"/>
            <a:ext cx="461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Club is an international high school community service organization with over 229,652 members worldwide!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57D58-F69E-9D48-9F73-6590AD9ECC16}"/>
              </a:ext>
            </a:extLst>
          </p:cNvPr>
          <p:cNvSpPr txBox="1"/>
          <p:nvPr/>
        </p:nvSpPr>
        <p:spPr>
          <a:xfrm>
            <a:off x="6626087" y="1997839"/>
            <a:ext cx="4678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we’ve done: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Given over 150 hours of service opportunities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 Worked with the FW Ronald McDonald House 12 times!</a:t>
            </a:r>
          </a:p>
          <a:p>
            <a:pPr marL="285750" indent="-285750">
              <a:buFontTx/>
              <a:buChar char="-"/>
            </a:pPr>
            <a:r>
              <a:rPr lang="en-US" dirty="0"/>
              <a:t>Been ranked 8/366 clubs in all of Texas-Oklahoma</a:t>
            </a:r>
          </a:p>
          <a:p>
            <a:pPr marL="285750" indent="-285750">
              <a:buFontTx/>
              <a:buChar char="-"/>
            </a:pPr>
            <a:r>
              <a:rPr lang="en-US" dirty="0"/>
              <a:t>Won 500$ from the FW Marathon</a:t>
            </a:r>
          </a:p>
          <a:p>
            <a:pPr marL="285750" indent="-285750">
              <a:buFontTx/>
              <a:buChar char="-"/>
            </a:pPr>
            <a:r>
              <a:rPr lang="en-US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41487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6"/>
            <a:ext cx="3933390" cy="4937287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Meet the Officers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E8ADD364-767C-6947-B1CF-4061D272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9" y="437977"/>
            <a:ext cx="1678540" cy="16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64A1B63C-49F3-514B-99A7-A5B7ED17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7977"/>
            <a:ext cx="1678541" cy="16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>
            <a:extLst>
              <a:ext uri="{FF2B5EF4-FFF2-40B4-BE49-F238E27FC236}">
                <a16:creationId xmlns:a16="http://schemas.microsoft.com/office/drawing/2014/main" id="{71EE77F8-D69D-A442-B3BB-8E447F2C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82" y="437977"/>
            <a:ext cx="1678540" cy="16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>
            <a:extLst>
              <a:ext uri="{FF2B5EF4-FFF2-40B4-BE49-F238E27FC236}">
                <a16:creationId xmlns:a16="http://schemas.microsoft.com/office/drawing/2014/main" id="{97E99F24-B2BD-F946-A311-1AB06AF0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22" y="437977"/>
            <a:ext cx="1678540" cy="16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">
            <a:extLst>
              <a:ext uri="{FF2B5EF4-FFF2-40B4-BE49-F238E27FC236}">
                <a16:creationId xmlns:a16="http://schemas.microsoft.com/office/drawing/2014/main" id="{9B3B3066-E11C-C243-861D-F56438D98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9" y="3374164"/>
            <a:ext cx="1678541" cy="16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">
            <a:extLst>
              <a:ext uri="{FF2B5EF4-FFF2-40B4-BE49-F238E27FC236}">
                <a16:creationId xmlns:a16="http://schemas.microsoft.com/office/drawing/2014/main" id="{DE33907B-082E-2944-AD35-24F9012B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06" y="3374164"/>
            <a:ext cx="1678540" cy="167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">
            <a:extLst>
              <a:ext uri="{FF2B5EF4-FFF2-40B4-BE49-F238E27FC236}">
                <a16:creationId xmlns:a16="http://schemas.microsoft.com/office/drawing/2014/main" id="{ECC5C1BD-4DF9-6541-8B9C-ABA5388D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320" y="3374164"/>
            <a:ext cx="1678542" cy="16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">
            <a:extLst>
              <a:ext uri="{FF2B5EF4-FFF2-40B4-BE49-F238E27FC236}">
                <a16:creationId xmlns:a16="http://schemas.microsoft.com/office/drawing/2014/main" id="{55CD8A22-B967-CF42-BC4E-CA3015418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82" y="3374164"/>
            <a:ext cx="1678541" cy="16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20555-0314-B44E-804A-899C49858457}"/>
              </a:ext>
            </a:extLst>
          </p:cNvPr>
          <p:cNvSpPr txBox="1"/>
          <p:nvPr/>
        </p:nvSpPr>
        <p:spPr>
          <a:xfrm>
            <a:off x="3922519" y="2195875"/>
            <a:ext cx="177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Victoria Deleray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A3FD2-6A10-4E45-97A0-EFD4746062E7}"/>
              </a:ext>
            </a:extLst>
          </p:cNvPr>
          <p:cNvSpPr txBox="1"/>
          <p:nvPr/>
        </p:nvSpPr>
        <p:spPr>
          <a:xfrm>
            <a:off x="4141968" y="2586030"/>
            <a:ext cx="155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President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8C760C-E564-7C4D-8EFE-8086DCD064E1}"/>
              </a:ext>
            </a:extLst>
          </p:cNvPr>
          <p:cNvSpPr txBox="1"/>
          <p:nvPr/>
        </p:nvSpPr>
        <p:spPr>
          <a:xfrm>
            <a:off x="6253113" y="2199535"/>
            <a:ext cx="201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 Mahanay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C109C-D61E-BB4A-A4F6-6A190F9B433A}"/>
              </a:ext>
            </a:extLst>
          </p:cNvPr>
          <p:cNvSpPr txBox="1"/>
          <p:nvPr/>
        </p:nvSpPr>
        <p:spPr>
          <a:xfrm>
            <a:off x="6217942" y="2615147"/>
            <a:ext cx="274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Vice president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3B8AB0-AF0C-1246-BBC6-A34C9EF6AB39}"/>
              </a:ext>
            </a:extLst>
          </p:cNvPr>
          <p:cNvSpPr txBox="1"/>
          <p:nvPr/>
        </p:nvSpPr>
        <p:spPr>
          <a:xfrm>
            <a:off x="8487508" y="2166337"/>
            <a:ext cx="168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Avery Duke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D221FB-E2F9-E94E-9CE7-F562D6C4DD1F}"/>
              </a:ext>
            </a:extLst>
          </p:cNvPr>
          <p:cNvSpPr txBox="1"/>
          <p:nvPr/>
        </p:nvSpPr>
        <p:spPr>
          <a:xfrm>
            <a:off x="8618746" y="2571349"/>
            <a:ext cx="132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Secretary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C57F3-3FBD-AC49-B1FF-BF6B8B00593C}"/>
              </a:ext>
            </a:extLst>
          </p:cNvPr>
          <p:cNvSpPr txBox="1"/>
          <p:nvPr/>
        </p:nvSpPr>
        <p:spPr>
          <a:xfrm>
            <a:off x="10411088" y="2172725"/>
            <a:ext cx="201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Justice White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9F33C-3B34-3146-B9D1-D5E4572D34D8}"/>
              </a:ext>
            </a:extLst>
          </p:cNvPr>
          <p:cNvSpPr txBox="1"/>
          <p:nvPr/>
        </p:nvSpPr>
        <p:spPr>
          <a:xfrm>
            <a:off x="10600797" y="2542057"/>
            <a:ext cx="1488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Treasurer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4ECE4-DB72-1B40-BADD-C173EF46FA34}"/>
              </a:ext>
            </a:extLst>
          </p:cNvPr>
          <p:cNvSpPr txBox="1"/>
          <p:nvPr/>
        </p:nvSpPr>
        <p:spPr>
          <a:xfrm>
            <a:off x="3922519" y="5132063"/>
            <a:ext cx="208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Andy Patenaude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E670C-7558-DF49-8E3F-6C0052A23B10}"/>
              </a:ext>
            </a:extLst>
          </p:cNvPr>
          <p:cNvSpPr txBox="1"/>
          <p:nvPr/>
        </p:nvSpPr>
        <p:spPr>
          <a:xfrm>
            <a:off x="4359413" y="5528054"/>
            <a:ext cx="14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BDD82E-0B5C-494A-AA56-518ABD8B8920}"/>
              </a:ext>
            </a:extLst>
          </p:cNvPr>
          <p:cNvSpPr txBox="1"/>
          <p:nvPr/>
        </p:nvSpPr>
        <p:spPr>
          <a:xfrm>
            <a:off x="6174556" y="5094249"/>
            <a:ext cx="15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Seth VanHorn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825A6E-8979-EF45-AE90-643985A14B90}"/>
              </a:ext>
            </a:extLst>
          </p:cNvPr>
          <p:cNvSpPr txBox="1"/>
          <p:nvPr/>
        </p:nvSpPr>
        <p:spPr>
          <a:xfrm>
            <a:off x="6253113" y="5501395"/>
            <a:ext cx="186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Webmaster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0B6721-9B34-CA42-B5FE-D60D4A72D7F1}"/>
              </a:ext>
            </a:extLst>
          </p:cNvPr>
          <p:cNvSpPr txBox="1"/>
          <p:nvPr/>
        </p:nvSpPr>
        <p:spPr>
          <a:xfrm>
            <a:off x="8506234" y="5132063"/>
            <a:ext cx="155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Lily Burdett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DD1F29-E10B-A745-A6B4-BF382B104ADC}"/>
              </a:ext>
            </a:extLst>
          </p:cNvPr>
          <p:cNvSpPr txBox="1"/>
          <p:nvPr/>
        </p:nvSpPr>
        <p:spPr>
          <a:xfrm>
            <a:off x="8012644" y="5442390"/>
            <a:ext cx="219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 Representative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06450B-7D8A-B14A-BB4B-7048356CE2AD}"/>
              </a:ext>
            </a:extLst>
          </p:cNvPr>
          <p:cNvSpPr txBox="1"/>
          <p:nvPr/>
        </p:nvSpPr>
        <p:spPr>
          <a:xfrm>
            <a:off x="10578777" y="5094249"/>
            <a:ext cx="184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Lylia Tang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357A05-41A3-3E41-A0A0-EC0409DEAEFA}"/>
              </a:ext>
            </a:extLst>
          </p:cNvPr>
          <p:cNvSpPr txBox="1"/>
          <p:nvPr/>
        </p:nvSpPr>
        <p:spPr>
          <a:xfrm>
            <a:off x="10090831" y="5389554"/>
            <a:ext cx="184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Grade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232831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721" y="2925274"/>
            <a:ext cx="5922233" cy="1007452"/>
          </a:xfrm>
        </p:spPr>
        <p:txBody>
          <a:bodyPr>
            <a:noAutofit/>
          </a:bodyPr>
          <a:lstStyle/>
          <a:p>
            <a:pPr algn="l"/>
            <a:r>
              <a:rPr lang="en-US" sz="7600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8E6D5-CA78-C443-A8AE-DA0D41975654}"/>
              </a:ext>
            </a:extLst>
          </p:cNvPr>
          <p:cNvSpPr txBox="1"/>
          <p:nvPr/>
        </p:nvSpPr>
        <p:spPr>
          <a:xfrm>
            <a:off x="4138480" y="2555943"/>
            <a:ext cx="4346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b="1" dirty="0">
                <a:solidFill>
                  <a:schemeClr val="bg1"/>
                </a:solidFill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175564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126740-D4BE-CC40-9072-D43D4AD63714}"/>
              </a:ext>
            </a:extLst>
          </p:cNvPr>
          <p:cNvSpPr txBox="1"/>
          <p:nvPr/>
        </p:nvSpPr>
        <p:spPr>
          <a:xfrm>
            <a:off x="1696278" y="265043"/>
            <a:ext cx="928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/>
              <a:t>October 17</a:t>
            </a:r>
            <a:r>
              <a:rPr lang="en-US" sz="5600" b="1" baseline="30000" dirty="0"/>
              <a:t>th</a:t>
            </a:r>
            <a:r>
              <a:rPr lang="en-US" sz="5600" b="1" dirty="0"/>
              <a:t> Opportunities</a:t>
            </a:r>
          </a:p>
        </p:txBody>
      </p:sp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5F51CC66-1908-5548-B43D-3E8FD5FE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60" y="1815500"/>
            <a:ext cx="3764314" cy="3704032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73DB5004-47C0-0F4A-9EAF-7730F0338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278" y="1815500"/>
            <a:ext cx="3704032" cy="3704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C8C882-3C8E-E44D-AB7C-A3DC742F0B6F}"/>
              </a:ext>
            </a:extLst>
          </p:cNvPr>
          <p:cNvSpPr txBox="1"/>
          <p:nvPr/>
        </p:nvSpPr>
        <p:spPr>
          <a:xfrm>
            <a:off x="1914988" y="5519532"/>
            <a:ext cx="34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817-714-9962 and say you’re coming from key. club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E4BEC-7C5C-AB4A-A383-A19AFFB19D8B}"/>
              </a:ext>
            </a:extLst>
          </p:cNvPr>
          <p:cNvSpPr txBox="1"/>
          <p:nvPr/>
        </p:nvSpPr>
        <p:spPr>
          <a:xfrm>
            <a:off x="7360321" y="5559289"/>
            <a:ext cx="291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up with water, a mask, gloves, and a trash bag!</a:t>
            </a:r>
          </a:p>
        </p:txBody>
      </p:sp>
    </p:spTree>
    <p:extLst>
      <p:ext uri="{BB962C8B-B14F-4D97-AF65-F5344CB8AC3E}">
        <p14:creationId xmlns:p14="http://schemas.microsoft.com/office/powerpoint/2010/main" val="4206166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6"/>
            <a:ext cx="3933390" cy="4937287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October 24th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353" y="1370297"/>
            <a:ext cx="6593180" cy="4937287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https://www.signupgenius.com/go/60b0e48afa929a2fd0-tarrant1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3 spots left!!!</a:t>
            </a:r>
            <a:endParaRPr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0FB2937-929C-D646-B6FD-BC7C1F99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82" y="643466"/>
            <a:ext cx="3933390" cy="39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48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B7462A-4E92-404F-9616-3FD19387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3034"/>
            <a:ext cx="4966253" cy="4966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153FA-9159-6B46-BD00-EDD05FF1271E}"/>
              </a:ext>
            </a:extLst>
          </p:cNvPr>
          <p:cNvSpPr txBox="1"/>
          <p:nvPr/>
        </p:nvSpPr>
        <p:spPr>
          <a:xfrm>
            <a:off x="6384236" y="5751443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up with a toy or book! Location and time </a:t>
            </a:r>
            <a:r>
              <a:rPr lang="en-US" dirty="0" err="1"/>
              <a:t>tbd</a:t>
            </a:r>
            <a:r>
              <a:rPr lang="en-US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0BC97D-70D7-1146-B84F-0EAEF113C60C}"/>
              </a:ext>
            </a:extLst>
          </p:cNvPr>
          <p:cNvSpPr txBox="1"/>
          <p:nvPr/>
        </p:nvSpPr>
        <p:spPr>
          <a:xfrm>
            <a:off x="596348" y="2729947"/>
            <a:ext cx="5406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/>
              <a:t>November 14</a:t>
            </a:r>
            <a:r>
              <a:rPr lang="en-US" sz="5600" baseline="30000" dirty="0"/>
              <a:t>th</a:t>
            </a:r>
            <a:r>
              <a:rPr lang="en-US" sz="5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19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49EC5C96-A5B7-48AF-865B-32EA92606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D3361C-8AD4-4C09-8E01-433248861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3501C-0BF6-4941-B958-27196AD9A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41118-DB35-AD4B-96F9-83BFA689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390" y="1143293"/>
            <a:ext cx="3595619" cy="2487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cap="all" dirty="0">
                <a:solidFill>
                  <a:schemeClr val="bg2"/>
                </a:solidFill>
              </a:rPr>
              <a:t>Thirst Project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42485B-30FD-4C7E-978A-3962892E3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5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3E6347-0C1B-4131-8BB1-F198DEFDF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2375315-0CCB-3A41-836E-7422393C4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79" y="879364"/>
            <a:ext cx="5163819" cy="5099272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97E55B52-5304-40DB-BE2D-8EEB104CA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C805C-F107-3247-AE04-820B8B7D410F}"/>
              </a:ext>
            </a:extLst>
          </p:cNvPr>
          <p:cNvSpPr txBox="1"/>
          <p:nvPr/>
        </p:nvSpPr>
        <p:spPr>
          <a:xfrm>
            <a:off x="8044070" y="2862470"/>
            <a:ext cx="373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https://</a:t>
            </a:r>
            <a:r>
              <a:rPr lang="en-US" dirty="0" err="1">
                <a:solidFill>
                  <a:schemeClr val="bg2"/>
                </a:solidFill>
              </a:rPr>
              <a:t>my.thirstproject.org</a:t>
            </a:r>
            <a:r>
              <a:rPr lang="en-US" dirty="0">
                <a:solidFill>
                  <a:schemeClr val="bg2"/>
                </a:solidFill>
              </a:rPr>
              <a:t>/team/319009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8E8D5-7BA2-FA46-A85D-B060AF6E9C82}"/>
              </a:ext>
            </a:extLst>
          </p:cNvPr>
          <p:cNvSpPr txBox="1"/>
          <p:nvPr/>
        </p:nvSpPr>
        <p:spPr>
          <a:xfrm>
            <a:off x="7845287" y="3949148"/>
            <a:ext cx="4055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 this link ^^^ to ”Join Team” where you can share the link on social media, or to friends and family.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The member with the most money raised that month wins a chick fil a gift card!</a:t>
            </a:r>
          </a:p>
        </p:txBody>
      </p:sp>
    </p:spTree>
    <p:extLst>
      <p:ext uri="{BB962C8B-B14F-4D97-AF65-F5344CB8AC3E}">
        <p14:creationId xmlns:p14="http://schemas.microsoft.com/office/powerpoint/2010/main" val="205438756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294</Words>
  <Application>Microsoft Macintosh PowerPoint</Application>
  <PresentationFormat>Widescreen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Corbel</vt:lpstr>
      <vt:lpstr>Headlines</vt:lpstr>
      <vt:lpstr>Key Club meeting </vt:lpstr>
      <vt:lpstr>Agenda</vt:lpstr>
      <vt:lpstr>What is Key Club?</vt:lpstr>
      <vt:lpstr>Meet the Officers</vt:lpstr>
      <vt:lpstr>SERVICE</vt:lpstr>
      <vt:lpstr>PowerPoint Presentation</vt:lpstr>
      <vt:lpstr>October 24th</vt:lpstr>
      <vt:lpstr>PowerPoint Presentation</vt:lpstr>
      <vt:lpstr>Thirst Project</vt:lpstr>
      <vt:lpstr>Next Meeting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John Deleray</dc:creator>
  <cp:lastModifiedBy>John Deleray</cp:lastModifiedBy>
  <cp:revision>8</cp:revision>
  <dcterms:created xsi:type="dcterms:W3CDTF">2020-10-16T17:34:16Z</dcterms:created>
  <dcterms:modified xsi:type="dcterms:W3CDTF">2020-10-16T23:07:37Z</dcterms:modified>
</cp:coreProperties>
</file>